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995" r:id="rId1"/>
  </p:sldMasterIdLst>
  <p:notesMasterIdLst>
    <p:notesMasterId r:id="rId42"/>
  </p:notesMasterIdLst>
  <p:sldIdLst>
    <p:sldId id="257" r:id="rId2"/>
    <p:sldId id="259" r:id="rId3"/>
    <p:sldId id="288" r:id="rId4"/>
    <p:sldId id="289" r:id="rId5"/>
    <p:sldId id="285" r:id="rId6"/>
    <p:sldId id="286" r:id="rId7"/>
    <p:sldId id="287" r:id="rId8"/>
    <p:sldId id="293" r:id="rId9"/>
    <p:sldId id="284" r:id="rId10"/>
    <p:sldId id="256" r:id="rId11"/>
    <p:sldId id="260" r:id="rId12"/>
    <p:sldId id="261" r:id="rId13"/>
    <p:sldId id="301" r:id="rId14"/>
    <p:sldId id="262" r:id="rId15"/>
    <p:sldId id="294" r:id="rId16"/>
    <p:sldId id="302" r:id="rId17"/>
    <p:sldId id="295" r:id="rId18"/>
    <p:sldId id="263" r:id="rId19"/>
    <p:sldId id="270" r:id="rId20"/>
    <p:sldId id="271" r:id="rId21"/>
    <p:sldId id="272" r:id="rId22"/>
    <p:sldId id="273" r:id="rId23"/>
    <p:sldId id="274" r:id="rId24"/>
    <p:sldId id="275" r:id="rId25"/>
    <p:sldId id="276" r:id="rId26"/>
    <p:sldId id="277" r:id="rId27"/>
    <p:sldId id="278" r:id="rId28"/>
    <p:sldId id="279" r:id="rId29"/>
    <p:sldId id="281" r:id="rId30"/>
    <p:sldId id="282" r:id="rId31"/>
    <p:sldId id="291" r:id="rId32"/>
    <p:sldId id="296" r:id="rId33"/>
    <p:sldId id="297" r:id="rId34"/>
    <p:sldId id="298" r:id="rId35"/>
    <p:sldId id="299" r:id="rId36"/>
    <p:sldId id="300" r:id="rId37"/>
    <p:sldId id="264" r:id="rId38"/>
    <p:sldId id="265" r:id="rId39"/>
    <p:sldId id="266" r:id="rId40"/>
    <p:sldId id="280" r:id="rId41"/>
  </p:sldIdLst>
  <p:sldSz cx="10083800" cy="5676900"/>
  <p:notesSz cx="10083800" cy="5676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7" d="100"/>
          <a:sy n="97" d="100"/>
        </p:scale>
        <p:origin x="-318" y="-108"/>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4370388" cy="284163"/>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5711825" y="0"/>
            <a:ext cx="4370388" cy="284163"/>
          </a:xfrm>
          <a:prstGeom prst="rect">
            <a:avLst/>
          </a:prstGeom>
        </p:spPr>
        <p:txBody>
          <a:bodyPr vert="horz" lIns="91440" tIns="45720" rIns="91440" bIns="45720" rtlCol="0"/>
          <a:lstStyle>
            <a:lvl1pPr algn="r">
              <a:defRPr sz="1200"/>
            </a:lvl1pPr>
          </a:lstStyle>
          <a:p>
            <a:fld id="{14053EB3-0B05-4E84-8062-AB6F2C547E87}" type="datetimeFigureOut">
              <a:rPr lang="tr-TR" smtClean="0"/>
              <a:pPr/>
              <a:t>10.12.2020</a:t>
            </a:fld>
            <a:endParaRPr lang="tr-TR"/>
          </a:p>
        </p:txBody>
      </p:sp>
      <p:sp>
        <p:nvSpPr>
          <p:cNvPr id="4" name="Slayt Resmi Yer Tutucusu 3"/>
          <p:cNvSpPr>
            <a:spLocks noGrp="1" noRot="1" noChangeAspect="1"/>
          </p:cNvSpPr>
          <p:nvPr>
            <p:ph type="sldImg" idx="2"/>
          </p:nvPr>
        </p:nvSpPr>
        <p:spPr>
          <a:xfrm>
            <a:off x="3340100" y="709613"/>
            <a:ext cx="3403600" cy="1916112"/>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1008063" y="2732088"/>
            <a:ext cx="8067675" cy="223520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5392738"/>
            <a:ext cx="4370388" cy="28416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711825" y="5392738"/>
            <a:ext cx="4370388" cy="284162"/>
          </a:xfrm>
          <a:prstGeom prst="rect">
            <a:avLst/>
          </a:prstGeom>
        </p:spPr>
        <p:txBody>
          <a:bodyPr vert="horz" lIns="91440" tIns="45720" rIns="91440" bIns="45720" rtlCol="0" anchor="b"/>
          <a:lstStyle>
            <a:lvl1pPr algn="r">
              <a:defRPr sz="1200"/>
            </a:lvl1pPr>
          </a:lstStyle>
          <a:p>
            <a:fld id="{A772D288-104F-4155-9DF2-8C97FEB69A0E}" type="slidenum">
              <a:rPr lang="tr-TR" smtClean="0"/>
              <a:pPr/>
              <a:t>‹#›</a:t>
            </a:fld>
            <a:endParaRPr lang="tr-TR"/>
          </a:p>
        </p:txBody>
      </p:sp>
    </p:spTree>
    <p:extLst>
      <p:ext uri="{BB962C8B-B14F-4D97-AF65-F5344CB8AC3E}">
        <p14:creationId xmlns:p14="http://schemas.microsoft.com/office/powerpoint/2010/main" xmlns="" val="383198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A772D288-104F-4155-9DF2-8C97FEB69A0E}" type="slidenum">
              <a:rPr lang="tr-TR" smtClean="0"/>
              <a:pPr/>
              <a:t>35</a:t>
            </a:fld>
            <a:endParaRPr lang="tr-TR"/>
          </a:p>
        </p:txBody>
      </p:sp>
    </p:spTree>
    <p:extLst>
      <p:ext uri="{BB962C8B-B14F-4D97-AF65-F5344CB8AC3E}">
        <p14:creationId xmlns:p14="http://schemas.microsoft.com/office/powerpoint/2010/main" xmlns="" val="759148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2" name="Title 1"/>
          <p:cNvSpPr>
            <a:spLocks noGrp="1"/>
          </p:cNvSpPr>
          <p:nvPr>
            <p:ph type="ctrTitle"/>
          </p:nvPr>
        </p:nvSpPr>
        <p:spPr>
          <a:xfrm>
            <a:off x="1448233" y="1076761"/>
            <a:ext cx="7187334" cy="2077071"/>
          </a:xfrm>
        </p:spPr>
        <p:txBody>
          <a:bodyPr anchor="b">
            <a:normAutofit/>
          </a:bodyPr>
          <a:lstStyle>
            <a:lvl1pPr algn="ctr">
              <a:defRPr sz="3970"/>
            </a:lvl1pPr>
          </a:lstStyle>
          <a:p>
            <a:r>
              <a:rPr lang="tr-TR"/>
              <a:t>Asıl başlık stilini düzenlemek için tıklayın</a:t>
            </a:r>
            <a:endParaRPr lang="en-US" dirty="0"/>
          </a:p>
        </p:txBody>
      </p:sp>
      <p:sp>
        <p:nvSpPr>
          <p:cNvPr id="3" name="Subtitle 2"/>
          <p:cNvSpPr>
            <a:spLocks noGrp="1"/>
          </p:cNvSpPr>
          <p:nvPr>
            <p:ph type="subTitle" idx="1"/>
          </p:nvPr>
        </p:nvSpPr>
        <p:spPr>
          <a:xfrm>
            <a:off x="1448233" y="3216911"/>
            <a:ext cx="7187334" cy="1135379"/>
          </a:xfrm>
        </p:spPr>
        <p:txBody>
          <a:bodyPr>
            <a:normAutofit/>
          </a:bodyPr>
          <a:lstStyle>
            <a:lvl1pPr marL="0" indent="0" algn="ctr">
              <a:buNone/>
              <a:defRPr sz="1820">
                <a:solidFill>
                  <a:schemeClr val="bg1">
                    <a:lumMod val="50000"/>
                  </a:schemeClr>
                </a:solidFill>
              </a:defRPr>
            </a:lvl1pPr>
            <a:lvl2pPr marL="378150" indent="0" algn="ctr">
              <a:buNone/>
              <a:defRPr sz="1654"/>
            </a:lvl2pPr>
            <a:lvl3pPr marL="756300" indent="0" algn="ctr">
              <a:buNone/>
              <a:defRPr sz="1489"/>
            </a:lvl3pPr>
            <a:lvl4pPr marL="1134450" indent="0" algn="ctr">
              <a:buNone/>
              <a:defRPr sz="1323"/>
            </a:lvl4pPr>
            <a:lvl5pPr marL="1512600" indent="0" algn="ctr">
              <a:buNone/>
              <a:defRPr sz="1323"/>
            </a:lvl5pPr>
            <a:lvl6pPr marL="1890751" indent="0" algn="ctr">
              <a:buNone/>
              <a:defRPr sz="1323"/>
            </a:lvl6pPr>
            <a:lvl7pPr marL="2268901" indent="0" algn="ctr">
              <a:buNone/>
              <a:defRPr sz="1323"/>
            </a:lvl7pPr>
            <a:lvl8pPr marL="2647051" indent="0" algn="ctr">
              <a:buNone/>
              <a:defRPr sz="1323"/>
            </a:lvl8pPr>
            <a:lvl9pPr marL="3025201" indent="0" algn="ctr">
              <a:buNone/>
              <a:defRPr sz="1323"/>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2352859444"/>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2" name="Title 1"/>
          <p:cNvSpPr>
            <a:spLocks noGrp="1"/>
          </p:cNvSpPr>
          <p:nvPr>
            <p:ph type="title"/>
          </p:nvPr>
        </p:nvSpPr>
        <p:spPr>
          <a:xfrm>
            <a:off x="755784" y="3550648"/>
            <a:ext cx="8572249" cy="671833"/>
          </a:xfrm>
        </p:spPr>
        <p:txBody>
          <a:bodyPr anchor="b"/>
          <a:lstStyle>
            <a:lvl1pPr>
              <a:defRPr sz="264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979882" y="578005"/>
            <a:ext cx="8124053" cy="2660590"/>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2647"/>
            </a:lvl1pPr>
            <a:lvl2pPr marL="378150" indent="0">
              <a:buNone/>
              <a:defRPr sz="2316"/>
            </a:lvl2pPr>
            <a:lvl3pPr marL="756300" indent="0">
              <a:buNone/>
              <a:defRPr sz="1985"/>
            </a:lvl3pPr>
            <a:lvl4pPr marL="1134450" indent="0">
              <a:buNone/>
              <a:defRPr sz="1654"/>
            </a:lvl4pPr>
            <a:lvl5pPr marL="1512600" indent="0">
              <a:buNone/>
              <a:defRPr sz="1654"/>
            </a:lvl5pPr>
            <a:lvl6pPr marL="1890751" indent="0">
              <a:buNone/>
              <a:defRPr sz="1654"/>
            </a:lvl6pPr>
            <a:lvl7pPr marL="2268901" indent="0">
              <a:buNone/>
              <a:defRPr sz="1654"/>
            </a:lvl7pPr>
            <a:lvl8pPr marL="2647051" indent="0">
              <a:buNone/>
              <a:defRPr sz="1654"/>
            </a:lvl8pPr>
            <a:lvl9pPr marL="3025201" indent="0">
              <a:buNone/>
              <a:defRPr sz="1654"/>
            </a:lvl9pPr>
          </a:lstStyle>
          <a:p>
            <a:r>
              <a:rPr lang="tr-TR"/>
              <a:t>Resim eklemek için simgeye tıklayın</a:t>
            </a:r>
            <a:endParaRPr lang="en-US" dirty="0"/>
          </a:p>
        </p:txBody>
      </p:sp>
      <p:sp>
        <p:nvSpPr>
          <p:cNvPr id="4" name="Text Placeholder 3"/>
          <p:cNvSpPr>
            <a:spLocks noGrp="1"/>
          </p:cNvSpPr>
          <p:nvPr>
            <p:ph type="body" sz="half" idx="2"/>
          </p:nvPr>
        </p:nvSpPr>
        <p:spPr>
          <a:xfrm>
            <a:off x="755767" y="4228892"/>
            <a:ext cx="8572266" cy="564935"/>
          </a:xfrm>
        </p:spPr>
        <p:txBody>
          <a:bodyPr/>
          <a:lstStyle>
            <a:lvl1pPr marL="0" indent="0" algn="ctr">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tr-TR"/>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2761573559"/>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2" name="Title 1"/>
          <p:cNvSpPr>
            <a:spLocks noGrp="1"/>
          </p:cNvSpPr>
          <p:nvPr>
            <p:ph type="title"/>
          </p:nvPr>
        </p:nvSpPr>
        <p:spPr>
          <a:xfrm>
            <a:off x="755767" y="504613"/>
            <a:ext cx="8572266" cy="2836997"/>
          </a:xfrm>
        </p:spPr>
        <p:txBody>
          <a:bodyPr anchor="ctr"/>
          <a:lstStyle>
            <a:lvl1pPr algn="ctr">
              <a:defRPr sz="2647"/>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755768" y="3480657"/>
            <a:ext cx="8572266" cy="1313170"/>
          </a:xfrm>
        </p:spPr>
        <p:txBody>
          <a:bodyPr anchor="ctr"/>
          <a:lstStyle>
            <a:lvl1pPr marL="0" indent="0" algn="ctr">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tr-TR"/>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1704788579"/>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2" name="Title 1"/>
          <p:cNvSpPr>
            <a:spLocks noGrp="1"/>
          </p:cNvSpPr>
          <p:nvPr>
            <p:ph type="title"/>
          </p:nvPr>
        </p:nvSpPr>
        <p:spPr>
          <a:xfrm>
            <a:off x="1196138" y="504614"/>
            <a:ext cx="7694151" cy="2477459"/>
          </a:xfrm>
        </p:spPr>
        <p:txBody>
          <a:bodyPr anchor="ctr"/>
          <a:lstStyle>
            <a:lvl1pPr>
              <a:defRPr sz="2647"/>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423116" y="2988304"/>
            <a:ext cx="7238881" cy="492352"/>
          </a:xfrm>
        </p:spPr>
        <p:txBody>
          <a:bodyPr anchor="t">
            <a:normAutofit/>
          </a:bodyPr>
          <a:lstStyle>
            <a:lvl1pPr marL="0" indent="0">
              <a:buNone/>
              <a:defRPr sz="1158"/>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tr-TR"/>
              <a:t>Asıl metin stillerini düzenle</a:t>
            </a:r>
          </a:p>
        </p:txBody>
      </p:sp>
      <p:sp>
        <p:nvSpPr>
          <p:cNvPr id="4" name="Text Placeholder 3"/>
          <p:cNvSpPr>
            <a:spLocks noGrp="1"/>
          </p:cNvSpPr>
          <p:nvPr>
            <p:ph type="body" sz="half" idx="2"/>
          </p:nvPr>
        </p:nvSpPr>
        <p:spPr>
          <a:xfrm>
            <a:off x="755767" y="3619704"/>
            <a:ext cx="8572266" cy="1176316"/>
          </a:xfrm>
        </p:spPr>
        <p:txBody>
          <a:bodyPr anchor="ctr">
            <a:normAutofit/>
          </a:bodyPr>
          <a:lstStyle>
            <a:lvl1pPr marL="0" indent="0" algn="ctr">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tr-TR"/>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pPr/>
              <a:t>‹#›</a:t>
            </a:fld>
            <a:endParaRPr lang="tr-TR"/>
          </a:p>
        </p:txBody>
      </p:sp>
      <p:sp>
        <p:nvSpPr>
          <p:cNvPr id="13" name="TextBox 12"/>
          <p:cNvSpPr txBox="1"/>
          <p:nvPr/>
        </p:nvSpPr>
        <p:spPr>
          <a:xfrm>
            <a:off x="828314" y="624282"/>
            <a:ext cx="504190" cy="484065"/>
          </a:xfrm>
          <a:prstGeom prst="rect">
            <a:avLst/>
          </a:prstGeom>
        </p:spPr>
        <p:txBody>
          <a:bodyPr vert="horz" lIns="75629" tIns="37814" rIns="75629" bIns="3781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17" dirty="0">
                <a:solidFill>
                  <a:schemeClr val="tx1"/>
                </a:solidFill>
                <a:effectLst/>
              </a:rPr>
              <a:t>“</a:t>
            </a:r>
          </a:p>
        </p:txBody>
      </p:sp>
      <p:sp>
        <p:nvSpPr>
          <p:cNvPr id="14" name="TextBox 13"/>
          <p:cNvSpPr txBox="1"/>
          <p:nvPr/>
        </p:nvSpPr>
        <p:spPr>
          <a:xfrm>
            <a:off x="8731980" y="2478017"/>
            <a:ext cx="504190" cy="484065"/>
          </a:xfrm>
          <a:prstGeom prst="rect">
            <a:avLst/>
          </a:prstGeom>
        </p:spPr>
        <p:txBody>
          <a:bodyPr vert="horz" lIns="75629" tIns="37814" rIns="75629" bIns="3781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17" dirty="0">
                <a:solidFill>
                  <a:schemeClr val="tx1"/>
                </a:solidFill>
                <a:effectLst/>
              </a:rPr>
              <a:t>”</a:t>
            </a:r>
          </a:p>
        </p:txBody>
      </p:sp>
    </p:spTree>
    <p:extLst>
      <p:ext uri="{BB962C8B-B14F-4D97-AF65-F5344CB8AC3E}">
        <p14:creationId xmlns:p14="http://schemas.microsoft.com/office/powerpoint/2010/main" xmlns="" val="1180417293"/>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2" name="Title 1"/>
          <p:cNvSpPr>
            <a:spLocks noGrp="1"/>
          </p:cNvSpPr>
          <p:nvPr>
            <p:ph type="title"/>
          </p:nvPr>
        </p:nvSpPr>
        <p:spPr>
          <a:xfrm>
            <a:off x="755768" y="1770386"/>
            <a:ext cx="8572266" cy="2079241"/>
          </a:xfrm>
        </p:spPr>
        <p:txBody>
          <a:bodyPr anchor="b"/>
          <a:lstStyle>
            <a:lvl1pPr algn="ctr">
              <a:defRPr sz="2647"/>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755768" y="3859377"/>
            <a:ext cx="8572266" cy="944200"/>
          </a:xfrm>
        </p:spPr>
        <p:txBody>
          <a:bodyPr anchor="t"/>
          <a:lstStyle>
            <a:lvl1pPr marL="0" indent="0" algn="ctr">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tr-TR"/>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3430439329"/>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15" name="Title 1"/>
          <p:cNvSpPr>
            <a:spLocks noGrp="1"/>
          </p:cNvSpPr>
          <p:nvPr>
            <p:ph type="title"/>
          </p:nvPr>
        </p:nvSpPr>
        <p:spPr>
          <a:xfrm>
            <a:off x="755767" y="504613"/>
            <a:ext cx="8572266" cy="1328661"/>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755767" y="1959427"/>
            <a:ext cx="2728528" cy="477017"/>
          </a:xfrm>
        </p:spPr>
        <p:txBody>
          <a:bodyPr anchor="b">
            <a:noAutofit/>
          </a:bodyPr>
          <a:lstStyle>
            <a:lvl1pPr marL="0" indent="0" algn="ctr">
              <a:lnSpc>
                <a:spcPct val="85000"/>
              </a:lnSpc>
              <a:buNone/>
              <a:defRPr sz="1985" b="0">
                <a:solidFill>
                  <a:schemeClr val="tx1"/>
                </a:solidFill>
              </a:defRPr>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tr-TR"/>
              <a:t>Asıl metin stillerini düzenle</a:t>
            </a:r>
          </a:p>
        </p:txBody>
      </p:sp>
      <p:sp>
        <p:nvSpPr>
          <p:cNvPr id="8" name="Text Placeholder 3"/>
          <p:cNvSpPr>
            <a:spLocks noGrp="1"/>
          </p:cNvSpPr>
          <p:nvPr>
            <p:ph type="body" sz="half" idx="15"/>
          </p:nvPr>
        </p:nvSpPr>
        <p:spPr>
          <a:xfrm>
            <a:off x="755767" y="2436444"/>
            <a:ext cx="2728528" cy="2357383"/>
          </a:xfrm>
        </p:spPr>
        <p:txBody>
          <a:bodyPr anchor="t">
            <a:normAutofit/>
          </a:bodyPr>
          <a:lstStyle>
            <a:lvl1pPr marL="0" indent="0" algn="ctr">
              <a:buNone/>
              <a:defRPr sz="1158"/>
            </a:lvl1pPr>
            <a:lvl2pPr marL="378150" indent="0">
              <a:buNone/>
              <a:defRPr sz="993"/>
            </a:lvl2pPr>
            <a:lvl3pPr marL="756300" indent="0">
              <a:buNone/>
              <a:defRPr sz="827"/>
            </a:lvl3pPr>
            <a:lvl4pPr marL="1134450" indent="0">
              <a:buNone/>
              <a:defRPr sz="744"/>
            </a:lvl4pPr>
            <a:lvl5pPr marL="1512600" indent="0">
              <a:buNone/>
              <a:defRPr sz="744"/>
            </a:lvl5pPr>
            <a:lvl6pPr marL="1890751" indent="0">
              <a:buNone/>
              <a:defRPr sz="744"/>
            </a:lvl6pPr>
            <a:lvl7pPr marL="2268901" indent="0">
              <a:buNone/>
              <a:defRPr sz="744"/>
            </a:lvl7pPr>
            <a:lvl8pPr marL="2647051" indent="0">
              <a:buNone/>
              <a:defRPr sz="744"/>
            </a:lvl8pPr>
            <a:lvl9pPr marL="3025201" indent="0">
              <a:buNone/>
              <a:defRPr sz="744"/>
            </a:lvl9pPr>
          </a:lstStyle>
          <a:p>
            <a:pPr lvl="0"/>
            <a:r>
              <a:rPr lang="tr-TR"/>
              <a:t>Asıl metin stillerini düzenle</a:t>
            </a:r>
          </a:p>
        </p:txBody>
      </p:sp>
      <p:sp>
        <p:nvSpPr>
          <p:cNvPr id="9" name="Text Placeholder 4"/>
          <p:cNvSpPr>
            <a:spLocks noGrp="1"/>
          </p:cNvSpPr>
          <p:nvPr>
            <p:ph type="body" sz="quarter" idx="3"/>
          </p:nvPr>
        </p:nvSpPr>
        <p:spPr>
          <a:xfrm>
            <a:off x="3682497" y="1959427"/>
            <a:ext cx="2722362" cy="477017"/>
          </a:xfrm>
        </p:spPr>
        <p:txBody>
          <a:bodyPr anchor="b">
            <a:noAutofit/>
          </a:bodyPr>
          <a:lstStyle>
            <a:lvl1pPr marL="0" indent="0" algn="ctr">
              <a:lnSpc>
                <a:spcPct val="85000"/>
              </a:lnSpc>
              <a:buNone/>
              <a:defRPr sz="1985" b="0">
                <a:solidFill>
                  <a:schemeClr val="tx1"/>
                </a:solidFill>
              </a:defRPr>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tr-TR"/>
              <a:t>Asıl metin stillerini düzenle</a:t>
            </a:r>
          </a:p>
        </p:txBody>
      </p:sp>
      <p:sp>
        <p:nvSpPr>
          <p:cNvPr id="10" name="Text Placeholder 3"/>
          <p:cNvSpPr>
            <a:spLocks noGrp="1"/>
          </p:cNvSpPr>
          <p:nvPr>
            <p:ph type="body" sz="half" idx="16"/>
          </p:nvPr>
        </p:nvSpPr>
        <p:spPr>
          <a:xfrm>
            <a:off x="3673365" y="2436444"/>
            <a:ext cx="2732147" cy="2357383"/>
          </a:xfrm>
        </p:spPr>
        <p:txBody>
          <a:bodyPr anchor="t">
            <a:normAutofit/>
          </a:bodyPr>
          <a:lstStyle>
            <a:lvl1pPr marL="0" indent="0" algn="ctr">
              <a:buNone/>
              <a:defRPr sz="1158"/>
            </a:lvl1pPr>
            <a:lvl2pPr marL="378150" indent="0">
              <a:buNone/>
              <a:defRPr sz="993"/>
            </a:lvl2pPr>
            <a:lvl3pPr marL="756300" indent="0">
              <a:buNone/>
              <a:defRPr sz="827"/>
            </a:lvl3pPr>
            <a:lvl4pPr marL="1134450" indent="0">
              <a:buNone/>
              <a:defRPr sz="744"/>
            </a:lvl4pPr>
            <a:lvl5pPr marL="1512600" indent="0">
              <a:buNone/>
              <a:defRPr sz="744"/>
            </a:lvl5pPr>
            <a:lvl6pPr marL="1890751" indent="0">
              <a:buNone/>
              <a:defRPr sz="744"/>
            </a:lvl6pPr>
            <a:lvl7pPr marL="2268901" indent="0">
              <a:buNone/>
              <a:defRPr sz="744"/>
            </a:lvl7pPr>
            <a:lvl8pPr marL="2647051" indent="0">
              <a:buNone/>
              <a:defRPr sz="744"/>
            </a:lvl8pPr>
            <a:lvl9pPr marL="3025201" indent="0">
              <a:buNone/>
              <a:defRPr sz="744"/>
            </a:lvl9pPr>
          </a:lstStyle>
          <a:p>
            <a:pPr lvl="0"/>
            <a:r>
              <a:rPr lang="tr-TR"/>
              <a:t>Asıl metin stillerini düzenle</a:t>
            </a:r>
          </a:p>
        </p:txBody>
      </p:sp>
      <p:sp>
        <p:nvSpPr>
          <p:cNvPr id="11" name="Text Placeholder 4"/>
          <p:cNvSpPr>
            <a:spLocks noGrp="1"/>
          </p:cNvSpPr>
          <p:nvPr>
            <p:ph type="body" sz="quarter" idx="13"/>
          </p:nvPr>
        </p:nvSpPr>
        <p:spPr>
          <a:xfrm>
            <a:off x="6594582" y="1959427"/>
            <a:ext cx="2733451" cy="477017"/>
          </a:xfrm>
        </p:spPr>
        <p:txBody>
          <a:bodyPr anchor="b">
            <a:noAutofit/>
          </a:bodyPr>
          <a:lstStyle>
            <a:lvl1pPr marL="0" indent="0" algn="ctr">
              <a:lnSpc>
                <a:spcPct val="85000"/>
              </a:lnSpc>
              <a:buNone/>
              <a:defRPr sz="1985" b="0">
                <a:solidFill>
                  <a:schemeClr val="tx1"/>
                </a:solidFill>
              </a:defRPr>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tr-TR"/>
              <a:t>Asıl metin stillerini düzenle</a:t>
            </a:r>
          </a:p>
        </p:txBody>
      </p:sp>
      <p:sp>
        <p:nvSpPr>
          <p:cNvPr id="12" name="Text Placeholder 3"/>
          <p:cNvSpPr>
            <a:spLocks noGrp="1"/>
          </p:cNvSpPr>
          <p:nvPr>
            <p:ph type="body" sz="half" idx="17"/>
          </p:nvPr>
        </p:nvSpPr>
        <p:spPr>
          <a:xfrm>
            <a:off x="6594582" y="2436444"/>
            <a:ext cx="2733451" cy="2357383"/>
          </a:xfrm>
        </p:spPr>
        <p:txBody>
          <a:bodyPr anchor="t">
            <a:normAutofit/>
          </a:bodyPr>
          <a:lstStyle>
            <a:lvl1pPr marL="0" indent="0" algn="ctr">
              <a:buNone/>
              <a:defRPr sz="1158"/>
            </a:lvl1pPr>
            <a:lvl2pPr marL="378150" indent="0">
              <a:buNone/>
              <a:defRPr sz="993"/>
            </a:lvl2pPr>
            <a:lvl3pPr marL="756300" indent="0">
              <a:buNone/>
              <a:defRPr sz="827"/>
            </a:lvl3pPr>
            <a:lvl4pPr marL="1134450" indent="0">
              <a:buNone/>
              <a:defRPr sz="744"/>
            </a:lvl4pPr>
            <a:lvl5pPr marL="1512600" indent="0">
              <a:buNone/>
              <a:defRPr sz="744"/>
            </a:lvl5pPr>
            <a:lvl6pPr marL="1890751" indent="0">
              <a:buNone/>
              <a:defRPr sz="744"/>
            </a:lvl6pPr>
            <a:lvl7pPr marL="2268901" indent="0">
              <a:buNone/>
              <a:defRPr sz="744"/>
            </a:lvl7pPr>
            <a:lvl8pPr marL="2647051" indent="0">
              <a:buNone/>
              <a:defRPr sz="744"/>
            </a:lvl8pPr>
            <a:lvl9pPr marL="3025201" indent="0">
              <a:buNone/>
              <a:defRPr sz="744"/>
            </a:lvl9pPr>
          </a:lstStyle>
          <a:p>
            <a:pPr lvl="0"/>
            <a:r>
              <a:rPr lang="tr-TR"/>
              <a:t>Asıl metin stillerini düzenle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3734698512"/>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30" name="Title 1"/>
          <p:cNvSpPr>
            <a:spLocks noGrp="1"/>
          </p:cNvSpPr>
          <p:nvPr>
            <p:ph type="title"/>
          </p:nvPr>
        </p:nvSpPr>
        <p:spPr>
          <a:xfrm>
            <a:off x="755767" y="505583"/>
            <a:ext cx="8572266" cy="1327691"/>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755768" y="3480656"/>
            <a:ext cx="2726405" cy="477017"/>
          </a:xfrm>
        </p:spPr>
        <p:txBody>
          <a:bodyPr anchor="b">
            <a:noAutofit/>
          </a:bodyPr>
          <a:lstStyle>
            <a:lvl1pPr marL="0" indent="0" algn="ctr">
              <a:lnSpc>
                <a:spcPct val="85000"/>
              </a:lnSpc>
              <a:buNone/>
              <a:defRPr sz="1820" b="0">
                <a:solidFill>
                  <a:schemeClr val="tx1"/>
                </a:solidFill>
              </a:defRPr>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tr-TR"/>
              <a:t>Asıl metin stillerini düzenle</a:t>
            </a:r>
          </a:p>
        </p:txBody>
      </p:sp>
      <p:sp>
        <p:nvSpPr>
          <p:cNvPr id="20" name="Picture Placeholder 2"/>
          <p:cNvSpPr>
            <a:spLocks noGrp="1" noChangeAspect="1"/>
          </p:cNvSpPr>
          <p:nvPr>
            <p:ph type="pic" idx="15"/>
          </p:nvPr>
        </p:nvSpPr>
        <p:spPr>
          <a:xfrm>
            <a:off x="755768" y="1959427"/>
            <a:ext cx="2726405" cy="1261533"/>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323"/>
            </a:lvl1pPr>
            <a:lvl2pPr marL="378150" indent="0">
              <a:buNone/>
              <a:defRPr sz="1323"/>
            </a:lvl2pPr>
            <a:lvl3pPr marL="756300" indent="0">
              <a:buNone/>
              <a:defRPr sz="1323"/>
            </a:lvl3pPr>
            <a:lvl4pPr marL="1134450" indent="0">
              <a:buNone/>
              <a:defRPr sz="1323"/>
            </a:lvl4pPr>
            <a:lvl5pPr marL="1512600" indent="0">
              <a:buNone/>
              <a:defRPr sz="1323"/>
            </a:lvl5pPr>
            <a:lvl6pPr marL="1890751" indent="0">
              <a:buNone/>
              <a:defRPr sz="1323"/>
            </a:lvl6pPr>
            <a:lvl7pPr marL="2268901" indent="0">
              <a:buNone/>
              <a:defRPr sz="1323"/>
            </a:lvl7pPr>
            <a:lvl8pPr marL="2647051" indent="0">
              <a:buNone/>
              <a:defRPr sz="1323"/>
            </a:lvl8pPr>
            <a:lvl9pPr marL="3025201" indent="0">
              <a:buNone/>
              <a:defRPr sz="1323"/>
            </a:lvl9pPr>
          </a:lstStyle>
          <a:p>
            <a:r>
              <a:rPr lang="tr-TR"/>
              <a:t>Resim eklemek için simgeye tıklayın</a:t>
            </a:r>
            <a:endParaRPr lang="en-US" dirty="0"/>
          </a:p>
        </p:txBody>
      </p:sp>
      <p:sp>
        <p:nvSpPr>
          <p:cNvPr id="21" name="Text Placeholder 3"/>
          <p:cNvSpPr>
            <a:spLocks noGrp="1"/>
          </p:cNvSpPr>
          <p:nvPr>
            <p:ph type="body" sz="half" idx="18"/>
          </p:nvPr>
        </p:nvSpPr>
        <p:spPr>
          <a:xfrm>
            <a:off x="755768" y="3957674"/>
            <a:ext cx="2726405" cy="836153"/>
          </a:xfrm>
        </p:spPr>
        <p:txBody>
          <a:bodyPr anchor="t">
            <a:normAutofit/>
          </a:bodyPr>
          <a:lstStyle>
            <a:lvl1pPr marL="0" indent="0" algn="ctr">
              <a:buNone/>
              <a:defRPr sz="1158"/>
            </a:lvl1pPr>
            <a:lvl2pPr marL="378150" indent="0">
              <a:buNone/>
              <a:defRPr sz="993"/>
            </a:lvl2pPr>
            <a:lvl3pPr marL="756300" indent="0">
              <a:buNone/>
              <a:defRPr sz="827"/>
            </a:lvl3pPr>
            <a:lvl4pPr marL="1134450" indent="0">
              <a:buNone/>
              <a:defRPr sz="744"/>
            </a:lvl4pPr>
            <a:lvl5pPr marL="1512600" indent="0">
              <a:buNone/>
              <a:defRPr sz="744"/>
            </a:lvl5pPr>
            <a:lvl6pPr marL="1890751" indent="0">
              <a:buNone/>
              <a:defRPr sz="744"/>
            </a:lvl6pPr>
            <a:lvl7pPr marL="2268901" indent="0">
              <a:buNone/>
              <a:defRPr sz="744"/>
            </a:lvl7pPr>
            <a:lvl8pPr marL="2647051" indent="0">
              <a:buNone/>
              <a:defRPr sz="744"/>
            </a:lvl8pPr>
            <a:lvl9pPr marL="3025201" indent="0">
              <a:buNone/>
              <a:defRPr sz="744"/>
            </a:lvl9pPr>
          </a:lstStyle>
          <a:p>
            <a:pPr lvl="0"/>
            <a:r>
              <a:rPr lang="tr-TR"/>
              <a:t>Asıl metin stillerini düzenle</a:t>
            </a:r>
          </a:p>
        </p:txBody>
      </p:sp>
      <p:sp>
        <p:nvSpPr>
          <p:cNvPr id="22" name="Text Placeholder 4"/>
          <p:cNvSpPr>
            <a:spLocks noGrp="1"/>
          </p:cNvSpPr>
          <p:nvPr>
            <p:ph type="body" sz="quarter" idx="3"/>
          </p:nvPr>
        </p:nvSpPr>
        <p:spPr>
          <a:xfrm>
            <a:off x="3674532" y="3480656"/>
            <a:ext cx="2730887" cy="477017"/>
          </a:xfrm>
        </p:spPr>
        <p:txBody>
          <a:bodyPr anchor="b">
            <a:noAutofit/>
          </a:bodyPr>
          <a:lstStyle>
            <a:lvl1pPr marL="0" indent="0" algn="ctr">
              <a:lnSpc>
                <a:spcPct val="85000"/>
              </a:lnSpc>
              <a:buNone/>
              <a:defRPr sz="1820" b="0">
                <a:solidFill>
                  <a:schemeClr val="tx1"/>
                </a:solidFill>
              </a:defRPr>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tr-TR"/>
              <a:t>Asıl metin stillerini düzenle</a:t>
            </a:r>
          </a:p>
        </p:txBody>
      </p:sp>
      <p:sp>
        <p:nvSpPr>
          <p:cNvPr id="23" name="Picture Placeholder 2"/>
          <p:cNvSpPr>
            <a:spLocks noGrp="1" noChangeAspect="1"/>
          </p:cNvSpPr>
          <p:nvPr>
            <p:ph type="pic" idx="21"/>
          </p:nvPr>
        </p:nvSpPr>
        <p:spPr>
          <a:xfrm>
            <a:off x="3673365" y="1959427"/>
            <a:ext cx="2732147" cy="1261533"/>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323"/>
            </a:lvl1pPr>
            <a:lvl2pPr marL="378150" indent="0">
              <a:buNone/>
              <a:defRPr sz="1323"/>
            </a:lvl2pPr>
            <a:lvl3pPr marL="756300" indent="0">
              <a:buNone/>
              <a:defRPr sz="1323"/>
            </a:lvl3pPr>
            <a:lvl4pPr marL="1134450" indent="0">
              <a:buNone/>
              <a:defRPr sz="1323"/>
            </a:lvl4pPr>
            <a:lvl5pPr marL="1512600" indent="0">
              <a:buNone/>
              <a:defRPr sz="1323"/>
            </a:lvl5pPr>
            <a:lvl6pPr marL="1890751" indent="0">
              <a:buNone/>
              <a:defRPr sz="1323"/>
            </a:lvl6pPr>
            <a:lvl7pPr marL="2268901" indent="0">
              <a:buNone/>
              <a:defRPr sz="1323"/>
            </a:lvl7pPr>
            <a:lvl8pPr marL="2647051" indent="0">
              <a:buNone/>
              <a:defRPr sz="1323"/>
            </a:lvl8pPr>
            <a:lvl9pPr marL="3025201" indent="0">
              <a:buNone/>
              <a:defRPr sz="1323"/>
            </a:lvl9pPr>
          </a:lstStyle>
          <a:p>
            <a:r>
              <a:rPr lang="tr-TR"/>
              <a:t>Resim eklemek için simgeye tıklayın</a:t>
            </a:r>
            <a:endParaRPr lang="en-US" dirty="0"/>
          </a:p>
        </p:txBody>
      </p:sp>
      <p:sp>
        <p:nvSpPr>
          <p:cNvPr id="24" name="Text Placeholder 3"/>
          <p:cNvSpPr>
            <a:spLocks noGrp="1"/>
          </p:cNvSpPr>
          <p:nvPr>
            <p:ph type="body" sz="half" idx="19"/>
          </p:nvPr>
        </p:nvSpPr>
        <p:spPr>
          <a:xfrm>
            <a:off x="3673365" y="3957672"/>
            <a:ext cx="2732147" cy="836154"/>
          </a:xfrm>
        </p:spPr>
        <p:txBody>
          <a:bodyPr anchor="t">
            <a:normAutofit/>
          </a:bodyPr>
          <a:lstStyle>
            <a:lvl1pPr marL="0" indent="0" algn="ctr">
              <a:buNone/>
              <a:defRPr sz="1158"/>
            </a:lvl1pPr>
            <a:lvl2pPr marL="378150" indent="0">
              <a:buNone/>
              <a:defRPr sz="993"/>
            </a:lvl2pPr>
            <a:lvl3pPr marL="756300" indent="0">
              <a:buNone/>
              <a:defRPr sz="827"/>
            </a:lvl3pPr>
            <a:lvl4pPr marL="1134450" indent="0">
              <a:buNone/>
              <a:defRPr sz="744"/>
            </a:lvl4pPr>
            <a:lvl5pPr marL="1512600" indent="0">
              <a:buNone/>
              <a:defRPr sz="744"/>
            </a:lvl5pPr>
            <a:lvl6pPr marL="1890751" indent="0">
              <a:buNone/>
              <a:defRPr sz="744"/>
            </a:lvl6pPr>
            <a:lvl7pPr marL="2268901" indent="0">
              <a:buNone/>
              <a:defRPr sz="744"/>
            </a:lvl7pPr>
            <a:lvl8pPr marL="2647051" indent="0">
              <a:buNone/>
              <a:defRPr sz="744"/>
            </a:lvl8pPr>
            <a:lvl9pPr marL="3025201" indent="0">
              <a:buNone/>
              <a:defRPr sz="744"/>
            </a:lvl9pPr>
          </a:lstStyle>
          <a:p>
            <a:pPr lvl="0"/>
            <a:r>
              <a:rPr lang="tr-TR"/>
              <a:t>Asıl metin stillerini düzenle</a:t>
            </a:r>
          </a:p>
        </p:txBody>
      </p:sp>
      <p:sp>
        <p:nvSpPr>
          <p:cNvPr id="25" name="Text Placeholder 4"/>
          <p:cNvSpPr>
            <a:spLocks noGrp="1"/>
          </p:cNvSpPr>
          <p:nvPr>
            <p:ph type="body" sz="quarter" idx="13"/>
          </p:nvPr>
        </p:nvSpPr>
        <p:spPr>
          <a:xfrm>
            <a:off x="6594582" y="3480656"/>
            <a:ext cx="2729938" cy="477017"/>
          </a:xfrm>
        </p:spPr>
        <p:txBody>
          <a:bodyPr anchor="b">
            <a:noAutofit/>
          </a:bodyPr>
          <a:lstStyle>
            <a:lvl1pPr marL="0" indent="0" algn="ctr">
              <a:lnSpc>
                <a:spcPct val="85000"/>
              </a:lnSpc>
              <a:buNone/>
              <a:defRPr sz="1820" b="0">
                <a:solidFill>
                  <a:schemeClr val="tx1"/>
                </a:solidFill>
              </a:defRPr>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tr-TR"/>
              <a:t>Asıl metin stillerini düzenle</a:t>
            </a:r>
          </a:p>
        </p:txBody>
      </p:sp>
      <p:sp>
        <p:nvSpPr>
          <p:cNvPr id="26" name="Picture Placeholder 2"/>
          <p:cNvSpPr>
            <a:spLocks noGrp="1" noChangeAspect="1"/>
          </p:cNvSpPr>
          <p:nvPr>
            <p:ph type="pic" idx="22"/>
          </p:nvPr>
        </p:nvSpPr>
        <p:spPr>
          <a:xfrm>
            <a:off x="6594582" y="1959427"/>
            <a:ext cx="2733451" cy="1261533"/>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323"/>
            </a:lvl1pPr>
            <a:lvl2pPr marL="378150" indent="0">
              <a:buNone/>
              <a:defRPr sz="1323"/>
            </a:lvl2pPr>
            <a:lvl3pPr marL="756300" indent="0">
              <a:buNone/>
              <a:defRPr sz="1323"/>
            </a:lvl3pPr>
            <a:lvl4pPr marL="1134450" indent="0">
              <a:buNone/>
              <a:defRPr sz="1323"/>
            </a:lvl4pPr>
            <a:lvl5pPr marL="1512600" indent="0">
              <a:buNone/>
              <a:defRPr sz="1323"/>
            </a:lvl5pPr>
            <a:lvl6pPr marL="1890751" indent="0">
              <a:buNone/>
              <a:defRPr sz="1323"/>
            </a:lvl6pPr>
            <a:lvl7pPr marL="2268901" indent="0">
              <a:buNone/>
              <a:defRPr sz="1323"/>
            </a:lvl7pPr>
            <a:lvl8pPr marL="2647051" indent="0">
              <a:buNone/>
              <a:defRPr sz="1323"/>
            </a:lvl8pPr>
            <a:lvl9pPr marL="3025201" indent="0">
              <a:buNone/>
              <a:defRPr sz="1323"/>
            </a:lvl9pPr>
          </a:lstStyle>
          <a:p>
            <a:r>
              <a:rPr lang="tr-TR"/>
              <a:t>Resim eklemek için simgeye tıklayın</a:t>
            </a:r>
            <a:endParaRPr lang="en-US" dirty="0"/>
          </a:p>
        </p:txBody>
      </p:sp>
      <p:sp>
        <p:nvSpPr>
          <p:cNvPr id="27" name="Text Placeholder 3"/>
          <p:cNvSpPr>
            <a:spLocks noGrp="1"/>
          </p:cNvSpPr>
          <p:nvPr>
            <p:ph type="body" sz="half" idx="20"/>
          </p:nvPr>
        </p:nvSpPr>
        <p:spPr>
          <a:xfrm>
            <a:off x="6594479" y="3957670"/>
            <a:ext cx="2733554" cy="836156"/>
          </a:xfrm>
        </p:spPr>
        <p:txBody>
          <a:bodyPr anchor="t">
            <a:normAutofit/>
          </a:bodyPr>
          <a:lstStyle>
            <a:lvl1pPr marL="0" indent="0" algn="ctr">
              <a:buNone/>
              <a:defRPr sz="1158"/>
            </a:lvl1pPr>
            <a:lvl2pPr marL="378150" indent="0">
              <a:buNone/>
              <a:defRPr sz="993"/>
            </a:lvl2pPr>
            <a:lvl3pPr marL="756300" indent="0">
              <a:buNone/>
              <a:defRPr sz="827"/>
            </a:lvl3pPr>
            <a:lvl4pPr marL="1134450" indent="0">
              <a:buNone/>
              <a:defRPr sz="744"/>
            </a:lvl4pPr>
            <a:lvl5pPr marL="1512600" indent="0">
              <a:buNone/>
              <a:defRPr sz="744"/>
            </a:lvl5pPr>
            <a:lvl6pPr marL="1890751" indent="0">
              <a:buNone/>
              <a:defRPr sz="744"/>
            </a:lvl6pPr>
            <a:lvl7pPr marL="2268901" indent="0">
              <a:buNone/>
              <a:defRPr sz="744"/>
            </a:lvl7pPr>
            <a:lvl8pPr marL="2647051" indent="0">
              <a:buNone/>
              <a:defRPr sz="744"/>
            </a:lvl8pPr>
            <a:lvl9pPr marL="3025201" indent="0">
              <a:buNone/>
              <a:defRPr sz="744"/>
            </a:lvl9pPr>
          </a:lstStyle>
          <a:p>
            <a:pPr lvl="0"/>
            <a:r>
              <a:rPr lang="tr-TR"/>
              <a:t>Asıl metin stillerini düzenle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1150077887"/>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755768" y="1959427"/>
            <a:ext cx="8572266" cy="28344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3135645626"/>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2" name="Vertical Title 1"/>
          <p:cNvSpPr>
            <a:spLocks noGrp="1"/>
          </p:cNvSpPr>
          <p:nvPr>
            <p:ph type="title" orient="vert"/>
          </p:nvPr>
        </p:nvSpPr>
        <p:spPr>
          <a:xfrm>
            <a:off x="7216220" y="504614"/>
            <a:ext cx="2111813" cy="4289213"/>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755768" y="504614"/>
            <a:ext cx="6334403" cy="4289213"/>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2384262722"/>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12/10/2020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3841990843"/>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755767" y="1959426"/>
            <a:ext cx="8571748" cy="28344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752477009"/>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2" name="Title 1"/>
          <p:cNvSpPr>
            <a:spLocks noGrp="1"/>
          </p:cNvSpPr>
          <p:nvPr>
            <p:ph type="title"/>
          </p:nvPr>
        </p:nvSpPr>
        <p:spPr>
          <a:xfrm>
            <a:off x="755767" y="685866"/>
            <a:ext cx="8561762" cy="2265478"/>
          </a:xfrm>
        </p:spPr>
        <p:txBody>
          <a:bodyPr anchor="b">
            <a:normAutofit/>
          </a:bodyPr>
          <a:lstStyle>
            <a:lvl1pPr>
              <a:defRPr sz="3308"/>
            </a:lvl1pPr>
          </a:lstStyle>
          <a:p>
            <a:r>
              <a:rPr lang="tr-TR"/>
              <a:t>Asıl başlık stilini düzenlemek için tıklayın</a:t>
            </a:r>
            <a:endParaRPr lang="en-US" dirty="0"/>
          </a:p>
        </p:txBody>
      </p:sp>
      <p:sp>
        <p:nvSpPr>
          <p:cNvPr id="3" name="Text Placeholder 2"/>
          <p:cNvSpPr>
            <a:spLocks noGrp="1"/>
          </p:cNvSpPr>
          <p:nvPr>
            <p:ph type="body" idx="1"/>
          </p:nvPr>
        </p:nvSpPr>
        <p:spPr>
          <a:xfrm>
            <a:off x="755767" y="3027562"/>
            <a:ext cx="8561762" cy="1132551"/>
          </a:xfrm>
        </p:spPr>
        <p:txBody>
          <a:bodyPr>
            <a:normAutofit/>
          </a:bodyPr>
          <a:lstStyle>
            <a:lvl1pPr marL="0" indent="0" algn="ctr">
              <a:buNone/>
              <a:defRPr sz="1654">
                <a:solidFill>
                  <a:schemeClr val="bg1">
                    <a:lumMod val="50000"/>
                  </a:schemeClr>
                </a:solidFill>
              </a:defRPr>
            </a:lvl1pPr>
            <a:lvl2pPr marL="378150" indent="0">
              <a:buNone/>
              <a:defRPr sz="1654">
                <a:solidFill>
                  <a:schemeClr val="tx1">
                    <a:tint val="75000"/>
                  </a:schemeClr>
                </a:solidFill>
              </a:defRPr>
            </a:lvl2pPr>
            <a:lvl3pPr marL="756300" indent="0">
              <a:buNone/>
              <a:defRPr sz="1489">
                <a:solidFill>
                  <a:schemeClr val="tx1">
                    <a:tint val="75000"/>
                  </a:schemeClr>
                </a:solidFill>
              </a:defRPr>
            </a:lvl3pPr>
            <a:lvl4pPr marL="1134450" indent="0">
              <a:buNone/>
              <a:defRPr sz="1323">
                <a:solidFill>
                  <a:schemeClr val="tx1">
                    <a:tint val="75000"/>
                  </a:schemeClr>
                </a:solidFill>
              </a:defRPr>
            </a:lvl4pPr>
            <a:lvl5pPr marL="1512600" indent="0">
              <a:buNone/>
              <a:defRPr sz="1323">
                <a:solidFill>
                  <a:schemeClr val="tx1">
                    <a:tint val="75000"/>
                  </a:schemeClr>
                </a:solidFill>
              </a:defRPr>
            </a:lvl5pPr>
            <a:lvl6pPr marL="1890751" indent="0">
              <a:buNone/>
              <a:defRPr sz="1323">
                <a:solidFill>
                  <a:schemeClr val="tx1">
                    <a:tint val="75000"/>
                  </a:schemeClr>
                </a:solidFill>
              </a:defRPr>
            </a:lvl6pPr>
            <a:lvl7pPr marL="2268901" indent="0">
              <a:buNone/>
              <a:defRPr sz="1323">
                <a:solidFill>
                  <a:schemeClr val="tx1">
                    <a:tint val="75000"/>
                  </a:schemeClr>
                </a:solidFill>
              </a:defRPr>
            </a:lvl7pPr>
            <a:lvl8pPr marL="2647051" indent="0">
              <a:buNone/>
              <a:defRPr sz="1323">
                <a:solidFill>
                  <a:schemeClr val="tx1">
                    <a:tint val="75000"/>
                  </a:schemeClr>
                </a:solidFill>
              </a:defRPr>
            </a:lvl8pPr>
            <a:lvl9pPr marL="3025201" indent="0">
              <a:buNone/>
              <a:defRPr sz="1323">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2578017351"/>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14" name="Title 1"/>
          <p:cNvSpPr>
            <a:spLocks noGrp="1"/>
          </p:cNvSpPr>
          <p:nvPr>
            <p:ph type="title"/>
          </p:nvPr>
        </p:nvSpPr>
        <p:spPr>
          <a:xfrm>
            <a:off x="755768" y="511995"/>
            <a:ext cx="8572265" cy="1321280"/>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755767" y="1959426"/>
            <a:ext cx="4223109" cy="28344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5104924" y="1959426"/>
            <a:ext cx="4222591" cy="28344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1184739741"/>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14" name="Title 1"/>
          <p:cNvSpPr>
            <a:spLocks noGrp="1"/>
          </p:cNvSpPr>
          <p:nvPr>
            <p:ph type="title"/>
          </p:nvPr>
        </p:nvSpPr>
        <p:spPr>
          <a:xfrm>
            <a:off x="755768" y="511995"/>
            <a:ext cx="8572265" cy="132128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948109" y="1962676"/>
            <a:ext cx="4030769" cy="562884"/>
          </a:xfrm>
        </p:spPr>
        <p:txBody>
          <a:bodyPr anchor="b">
            <a:noAutofit/>
          </a:bodyPr>
          <a:lstStyle>
            <a:lvl1pPr marL="0" indent="0">
              <a:lnSpc>
                <a:spcPct val="85000"/>
              </a:lnSpc>
              <a:buNone/>
              <a:defRPr sz="2150" b="0">
                <a:solidFill>
                  <a:schemeClr val="tx1"/>
                </a:solidFill>
              </a:defRPr>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tr-TR"/>
              <a:t>Asıl metin stillerini düzenle</a:t>
            </a:r>
          </a:p>
        </p:txBody>
      </p:sp>
      <p:sp>
        <p:nvSpPr>
          <p:cNvPr id="12" name="Content Placeholder 3"/>
          <p:cNvSpPr>
            <a:spLocks noGrp="1"/>
          </p:cNvSpPr>
          <p:nvPr>
            <p:ph sz="quarter" idx="13"/>
          </p:nvPr>
        </p:nvSpPr>
        <p:spPr>
          <a:xfrm>
            <a:off x="755768" y="2525560"/>
            <a:ext cx="4223110" cy="226826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290375" y="1962676"/>
            <a:ext cx="4037659" cy="562884"/>
          </a:xfrm>
        </p:spPr>
        <p:txBody>
          <a:bodyPr anchor="b">
            <a:noAutofit/>
          </a:bodyPr>
          <a:lstStyle>
            <a:lvl1pPr marL="0" indent="0">
              <a:lnSpc>
                <a:spcPct val="85000"/>
              </a:lnSpc>
              <a:buNone/>
              <a:defRPr sz="2150" b="0">
                <a:solidFill>
                  <a:schemeClr val="tx1"/>
                </a:solidFill>
              </a:defRPr>
            </a:lvl1pPr>
            <a:lvl2pPr marL="378150" indent="0">
              <a:buNone/>
              <a:defRPr sz="1654" b="1"/>
            </a:lvl2pPr>
            <a:lvl3pPr marL="756300" indent="0">
              <a:buNone/>
              <a:defRPr sz="1489" b="1"/>
            </a:lvl3pPr>
            <a:lvl4pPr marL="1134450" indent="0">
              <a:buNone/>
              <a:defRPr sz="1323" b="1"/>
            </a:lvl4pPr>
            <a:lvl5pPr marL="1512600" indent="0">
              <a:buNone/>
              <a:defRPr sz="1323" b="1"/>
            </a:lvl5pPr>
            <a:lvl6pPr marL="1890751" indent="0">
              <a:buNone/>
              <a:defRPr sz="1323" b="1"/>
            </a:lvl6pPr>
            <a:lvl7pPr marL="2268901" indent="0">
              <a:buNone/>
              <a:defRPr sz="1323" b="1"/>
            </a:lvl7pPr>
            <a:lvl8pPr marL="2647051" indent="0">
              <a:buNone/>
              <a:defRPr sz="1323" b="1"/>
            </a:lvl8pPr>
            <a:lvl9pPr marL="3025201" indent="0">
              <a:buNone/>
              <a:defRPr sz="1323" b="1"/>
            </a:lvl9pPr>
          </a:lstStyle>
          <a:p>
            <a:pPr lvl="0"/>
            <a:r>
              <a:rPr lang="tr-TR"/>
              <a:t>Asıl metin stillerini düzenle</a:t>
            </a:r>
          </a:p>
        </p:txBody>
      </p:sp>
      <p:sp>
        <p:nvSpPr>
          <p:cNvPr id="13" name="Content Placeholder 5"/>
          <p:cNvSpPr>
            <a:spLocks noGrp="1"/>
          </p:cNvSpPr>
          <p:nvPr>
            <p:ph sz="quarter" idx="14"/>
          </p:nvPr>
        </p:nvSpPr>
        <p:spPr>
          <a:xfrm>
            <a:off x="5104924" y="2525560"/>
            <a:ext cx="4222592" cy="2268266"/>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3072203305"/>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1862253221"/>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2" name="Date Placeholder 1"/>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3095926927"/>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2" name="Title 1"/>
          <p:cNvSpPr>
            <a:spLocks noGrp="1"/>
          </p:cNvSpPr>
          <p:nvPr>
            <p:ph type="title"/>
          </p:nvPr>
        </p:nvSpPr>
        <p:spPr>
          <a:xfrm>
            <a:off x="755768" y="504613"/>
            <a:ext cx="3255142" cy="1674803"/>
          </a:xfrm>
        </p:spPr>
        <p:txBody>
          <a:bodyPr anchor="b"/>
          <a:lstStyle>
            <a:lvl1pPr algn="ctr">
              <a:defRPr sz="2647"/>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4199981" y="504614"/>
            <a:ext cx="5128051" cy="428921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55768" y="2179417"/>
            <a:ext cx="3255143" cy="2614410"/>
          </a:xfrm>
        </p:spPr>
        <p:txBody>
          <a:bodyPr/>
          <a:lstStyle>
            <a:lvl1pPr marL="0" indent="0" algn="ctr">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tr-TR"/>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3411464552"/>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0083800" cy="5676900"/>
          </a:xfrm>
          <a:prstGeom prst="rect">
            <a:avLst/>
          </a:prstGeom>
        </p:spPr>
      </p:pic>
      <p:sp>
        <p:nvSpPr>
          <p:cNvPr id="2" name="Title 1"/>
          <p:cNvSpPr>
            <a:spLocks noGrp="1"/>
          </p:cNvSpPr>
          <p:nvPr>
            <p:ph type="title"/>
          </p:nvPr>
        </p:nvSpPr>
        <p:spPr>
          <a:xfrm>
            <a:off x="755768" y="504613"/>
            <a:ext cx="4908714" cy="1674805"/>
          </a:xfrm>
        </p:spPr>
        <p:txBody>
          <a:bodyPr anchor="b"/>
          <a:lstStyle>
            <a:lvl1pPr algn="ctr">
              <a:defRPr sz="2647"/>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140931" y="504614"/>
            <a:ext cx="2692452" cy="4289213"/>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2647"/>
            </a:lvl1pPr>
            <a:lvl2pPr marL="378150" indent="0">
              <a:buNone/>
              <a:defRPr sz="2316"/>
            </a:lvl2pPr>
            <a:lvl3pPr marL="756300" indent="0">
              <a:buNone/>
              <a:defRPr sz="1985"/>
            </a:lvl3pPr>
            <a:lvl4pPr marL="1134450" indent="0">
              <a:buNone/>
              <a:defRPr sz="1654"/>
            </a:lvl4pPr>
            <a:lvl5pPr marL="1512600" indent="0">
              <a:buNone/>
              <a:defRPr sz="1654"/>
            </a:lvl5pPr>
            <a:lvl6pPr marL="1890751" indent="0">
              <a:buNone/>
              <a:defRPr sz="1654"/>
            </a:lvl6pPr>
            <a:lvl7pPr marL="2268901" indent="0">
              <a:buNone/>
              <a:defRPr sz="1654"/>
            </a:lvl7pPr>
            <a:lvl8pPr marL="2647051" indent="0">
              <a:buNone/>
              <a:defRPr sz="1654"/>
            </a:lvl8pPr>
            <a:lvl9pPr marL="3025201" indent="0">
              <a:buNone/>
              <a:defRPr sz="1654"/>
            </a:lvl9pPr>
          </a:lstStyle>
          <a:p>
            <a:r>
              <a:rPr lang="tr-TR"/>
              <a:t>Resim eklemek için simgeye tıklayın</a:t>
            </a:r>
            <a:endParaRPr lang="en-US" dirty="0"/>
          </a:p>
        </p:txBody>
      </p:sp>
      <p:sp>
        <p:nvSpPr>
          <p:cNvPr id="4" name="Text Placeholder 3"/>
          <p:cNvSpPr>
            <a:spLocks noGrp="1"/>
          </p:cNvSpPr>
          <p:nvPr>
            <p:ph type="body" sz="half" idx="2"/>
          </p:nvPr>
        </p:nvSpPr>
        <p:spPr>
          <a:xfrm>
            <a:off x="755784" y="2179417"/>
            <a:ext cx="4908697" cy="2614409"/>
          </a:xfrm>
        </p:spPr>
        <p:txBody>
          <a:bodyPr/>
          <a:lstStyle>
            <a:lvl1pPr marL="0" indent="0" algn="ctr">
              <a:buNone/>
              <a:defRPr sz="1323"/>
            </a:lvl1pPr>
            <a:lvl2pPr marL="378150" indent="0">
              <a:buNone/>
              <a:defRPr sz="1158"/>
            </a:lvl2pPr>
            <a:lvl3pPr marL="756300" indent="0">
              <a:buNone/>
              <a:defRPr sz="993"/>
            </a:lvl3pPr>
            <a:lvl4pPr marL="1134450" indent="0">
              <a:buNone/>
              <a:defRPr sz="827"/>
            </a:lvl4pPr>
            <a:lvl5pPr marL="1512600" indent="0">
              <a:buNone/>
              <a:defRPr sz="827"/>
            </a:lvl5pPr>
            <a:lvl6pPr marL="1890751" indent="0">
              <a:buNone/>
              <a:defRPr sz="827"/>
            </a:lvl6pPr>
            <a:lvl7pPr marL="2268901" indent="0">
              <a:buNone/>
              <a:defRPr sz="827"/>
            </a:lvl7pPr>
            <a:lvl8pPr marL="2647051" indent="0">
              <a:buNone/>
              <a:defRPr sz="827"/>
            </a:lvl8pPr>
            <a:lvl9pPr marL="3025201" indent="0">
              <a:buNone/>
              <a:defRPr sz="827"/>
            </a:lvl9pPr>
          </a:lstStyle>
          <a:p>
            <a:pPr lvl="0"/>
            <a:r>
              <a:rPr lang="tr-TR"/>
              <a:t>Asıl metin stillerini düzenle</a:t>
            </a:r>
          </a:p>
        </p:txBody>
      </p:sp>
      <p:sp>
        <p:nvSpPr>
          <p:cNvPr id="5" name="Date Placeholder 4"/>
          <p:cNvSpPr>
            <a:spLocks noGrp="1"/>
          </p:cNvSpPr>
          <p:nvPr>
            <p:ph type="dt" sz="half" idx="10"/>
          </p:nvPr>
        </p:nvSpPr>
        <p:spPr/>
        <p:txBody>
          <a:bodyPr/>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1256827927"/>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xmlns="" val="0"/>
              </a:ext>
            </a:extLst>
          </a:blip>
          <a:srcRect/>
          <a:stretch>
            <a:fillRect/>
          </a:stretch>
        </p:blipFill>
        <p:spPr bwMode="auto">
          <a:xfrm>
            <a:off x="1" y="-1"/>
            <a:ext cx="10083802" cy="56769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755768" y="511995"/>
            <a:ext cx="8572265" cy="1321280"/>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55768" y="1959427"/>
            <a:ext cx="8572266" cy="2834400"/>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350955" y="4870045"/>
            <a:ext cx="2268855" cy="302242"/>
          </a:xfrm>
          <a:prstGeom prst="rect">
            <a:avLst/>
          </a:prstGeom>
        </p:spPr>
        <p:txBody>
          <a:bodyPr vert="horz" lIns="91440" tIns="45720" rIns="91440" bIns="45720" rtlCol="0" anchor="ctr"/>
          <a:lstStyle>
            <a:lvl1pPr algn="r">
              <a:defRPr sz="827">
                <a:solidFill>
                  <a:schemeClr val="tx1"/>
                </a:solidFill>
              </a:defRPr>
            </a:lvl1pPr>
          </a:lstStyle>
          <a:p>
            <a:fld id="{1D8BD707-D9CF-40AE-B4C6-C98DA3205C09}" type="datetimeFigureOut">
              <a:rPr lang="en-US" smtClean="0"/>
              <a:pPr/>
              <a:t>12/10/2020</a:t>
            </a:fld>
            <a:endParaRPr lang="en-US"/>
          </a:p>
        </p:txBody>
      </p:sp>
      <p:sp>
        <p:nvSpPr>
          <p:cNvPr id="5" name="Footer Placeholder 4"/>
          <p:cNvSpPr>
            <a:spLocks noGrp="1"/>
          </p:cNvSpPr>
          <p:nvPr>
            <p:ph type="ftr" sz="quarter" idx="3"/>
          </p:nvPr>
        </p:nvSpPr>
        <p:spPr>
          <a:xfrm>
            <a:off x="755767" y="4870045"/>
            <a:ext cx="5519034" cy="302242"/>
          </a:xfrm>
          <a:prstGeom prst="rect">
            <a:avLst/>
          </a:prstGeom>
        </p:spPr>
        <p:txBody>
          <a:bodyPr vert="horz" lIns="91440" tIns="45720" rIns="91440" bIns="45720" rtlCol="0" anchor="ctr"/>
          <a:lstStyle>
            <a:lvl1pPr algn="l">
              <a:defRPr sz="827">
                <a:solidFill>
                  <a:schemeClr val="tx1"/>
                </a:solidFill>
              </a:defRPr>
            </a:lvl1pPr>
          </a:lstStyle>
          <a:p>
            <a:endParaRPr lang="tr-TR"/>
          </a:p>
        </p:txBody>
      </p:sp>
      <p:sp>
        <p:nvSpPr>
          <p:cNvPr id="6" name="Slide Number Placeholder 5"/>
          <p:cNvSpPr>
            <a:spLocks noGrp="1"/>
          </p:cNvSpPr>
          <p:nvPr>
            <p:ph type="sldNum" sz="quarter" idx="4"/>
          </p:nvPr>
        </p:nvSpPr>
        <p:spPr>
          <a:xfrm>
            <a:off x="8695964" y="4870045"/>
            <a:ext cx="632069" cy="302242"/>
          </a:xfrm>
          <a:prstGeom prst="rect">
            <a:avLst/>
          </a:prstGeom>
        </p:spPr>
        <p:txBody>
          <a:bodyPr vert="horz" lIns="91440" tIns="45720" rIns="91440" bIns="45720" rtlCol="0" anchor="ctr"/>
          <a:lstStyle>
            <a:lvl1pPr algn="r">
              <a:defRPr sz="827">
                <a:solidFill>
                  <a:schemeClr val="tx1"/>
                </a:solidFill>
              </a:defRPr>
            </a:lvl1pPr>
          </a:lstStyle>
          <a:p>
            <a:fld id="{B6F15528-21DE-4FAA-801E-634DDDAF4B2B}" type="slidenum">
              <a:rPr lang="tr-TR" smtClean="0"/>
              <a:pPr/>
              <a:t>‹#›</a:t>
            </a:fld>
            <a:endParaRPr lang="tr-TR"/>
          </a:p>
        </p:txBody>
      </p:sp>
    </p:spTree>
    <p:extLst>
      <p:ext uri="{BB962C8B-B14F-4D97-AF65-F5344CB8AC3E}">
        <p14:creationId xmlns:p14="http://schemas.microsoft.com/office/powerpoint/2010/main" xmlns="" val="2351082501"/>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 id="2147484010" r:id="rId15"/>
    <p:sldLayoutId id="2147484011" r:id="rId16"/>
    <p:sldLayoutId id="2147484012" r:id="rId17"/>
    <p:sldLayoutId id="2147484013" r:id="rId18"/>
  </p:sldLayoutIdLst>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txStyles>
    <p:titleStyle>
      <a:lvl1pPr algn="ctr" defTabSz="756300" rtl="0" eaLnBrk="1" latinLnBrk="0" hangingPunct="1">
        <a:lnSpc>
          <a:spcPct val="90000"/>
        </a:lnSpc>
        <a:spcBef>
          <a:spcPct val="0"/>
        </a:spcBef>
        <a:buNone/>
        <a:defRPr sz="2978" kern="1200" cap="all" baseline="0">
          <a:solidFill>
            <a:schemeClr val="tx1"/>
          </a:solidFill>
          <a:effectLst/>
          <a:latin typeface="+mj-lt"/>
          <a:ea typeface="+mj-ea"/>
          <a:cs typeface="+mj-cs"/>
        </a:defRPr>
      </a:lvl1pPr>
    </p:titleStyle>
    <p:bodyStyle>
      <a:lvl1pPr marL="189075" indent="-189075" algn="l" defTabSz="756300" rtl="0" eaLnBrk="1" latinLnBrk="0" hangingPunct="1">
        <a:lnSpc>
          <a:spcPct val="120000"/>
        </a:lnSpc>
        <a:spcBef>
          <a:spcPts val="827"/>
        </a:spcBef>
        <a:buClr>
          <a:schemeClr val="tx1"/>
        </a:buClr>
        <a:buFont typeface="Arial" panose="020B0604020202020204" pitchFamily="34" charset="0"/>
        <a:buChar char="•"/>
        <a:defRPr sz="1654" kern="1200" cap="all" baseline="0">
          <a:solidFill>
            <a:schemeClr val="tx1"/>
          </a:solidFill>
          <a:effectLst/>
          <a:latin typeface="+mn-lt"/>
          <a:ea typeface="+mn-ea"/>
          <a:cs typeface="+mn-cs"/>
        </a:defRPr>
      </a:lvl1pPr>
      <a:lvl2pPr marL="567225" indent="-189075" algn="l" defTabSz="756300" rtl="0" eaLnBrk="1" latinLnBrk="0" hangingPunct="1">
        <a:lnSpc>
          <a:spcPct val="120000"/>
        </a:lnSpc>
        <a:spcBef>
          <a:spcPts val="414"/>
        </a:spcBef>
        <a:buClr>
          <a:schemeClr val="tx1"/>
        </a:buClr>
        <a:buFont typeface="Arial" panose="020B0604020202020204" pitchFamily="34" charset="0"/>
        <a:buChar char="•"/>
        <a:defRPr sz="1489" kern="1200" cap="all" baseline="0">
          <a:solidFill>
            <a:schemeClr val="tx1"/>
          </a:solidFill>
          <a:effectLst/>
          <a:latin typeface="+mn-lt"/>
          <a:ea typeface="+mn-ea"/>
          <a:cs typeface="+mn-cs"/>
        </a:defRPr>
      </a:lvl2pPr>
      <a:lvl3pPr marL="945375" indent="-189075" algn="l" defTabSz="756300" rtl="0" eaLnBrk="1" latinLnBrk="0" hangingPunct="1">
        <a:lnSpc>
          <a:spcPct val="120000"/>
        </a:lnSpc>
        <a:spcBef>
          <a:spcPts val="414"/>
        </a:spcBef>
        <a:buClr>
          <a:schemeClr val="tx1"/>
        </a:buClr>
        <a:buFont typeface="Arial" panose="020B0604020202020204" pitchFamily="34" charset="0"/>
        <a:buChar char="•"/>
        <a:defRPr sz="1323" kern="1200" cap="all" baseline="0">
          <a:solidFill>
            <a:schemeClr val="tx1"/>
          </a:solidFill>
          <a:effectLst/>
          <a:latin typeface="+mn-lt"/>
          <a:ea typeface="+mn-ea"/>
          <a:cs typeface="+mn-cs"/>
        </a:defRPr>
      </a:lvl3pPr>
      <a:lvl4pPr marL="1323525" indent="-189075" algn="l" defTabSz="756300" rtl="0" eaLnBrk="1" latinLnBrk="0" hangingPunct="1">
        <a:lnSpc>
          <a:spcPct val="120000"/>
        </a:lnSpc>
        <a:spcBef>
          <a:spcPts val="414"/>
        </a:spcBef>
        <a:buClr>
          <a:schemeClr val="tx1"/>
        </a:buClr>
        <a:buFont typeface="Arial" panose="020B0604020202020204" pitchFamily="34" charset="0"/>
        <a:buChar char="•"/>
        <a:defRPr sz="1158" kern="1200" cap="all" baseline="0">
          <a:solidFill>
            <a:schemeClr val="tx1"/>
          </a:solidFill>
          <a:effectLst/>
          <a:latin typeface="+mn-lt"/>
          <a:ea typeface="+mn-ea"/>
          <a:cs typeface="+mn-cs"/>
        </a:defRPr>
      </a:lvl4pPr>
      <a:lvl5pPr marL="1701676" indent="-189075" algn="l" defTabSz="756300" rtl="0" eaLnBrk="1" latinLnBrk="0" hangingPunct="1">
        <a:lnSpc>
          <a:spcPct val="120000"/>
        </a:lnSpc>
        <a:spcBef>
          <a:spcPts val="414"/>
        </a:spcBef>
        <a:buClr>
          <a:schemeClr val="tx1"/>
        </a:buClr>
        <a:buFont typeface="Arial" panose="020B0604020202020204" pitchFamily="34" charset="0"/>
        <a:buChar char="•"/>
        <a:defRPr sz="1158" kern="1200" cap="all" baseline="0">
          <a:solidFill>
            <a:schemeClr val="tx1"/>
          </a:solidFill>
          <a:effectLst/>
          <a:latin typeface="+mn-lt"/>
          <a:ea typeface="+mn-ea"/>
          <a:cs typeface="+mn-cs"/>
        </a:defRPr>
      </a:lvl5pPr>
      <a:lvl6pPr marL="2079826" indent="-189075" algn="l" defTabSz="756300" rtl="0" eaLnBrk="1" latinLnBrk="0" hangingPunct="1">
        <a:lnSpc>
          <a:spcPct val="120000"/>
        </a:lnSpc>
        <a:spcBef>
          <a:spcPts val="414"/>
        </a:spcBef>
        <a:buClr>
          <a:schemeClr val="tx1"/>
        </a:buClr>
        <a:buFont typeface="Arial" panose="020B0604020202020204" pitchFamily="34" charset="0"/>
        <a:buChar char="•"/>
        <a:defRPr sz="1158" kern="1200" cap="all" baseline="0">
          <a:solidFill>
            <a:schemeClr val="tx1"/>
          </a:solidFill>
          <a:effectLst/>
          <a:latin typeface="+mn-lt"/>
          <a:ea typeface="+mn-ea"/>
          <a:cs typeface="+mn-cs"/>
        </a:defRPr>
      </a:lvl6pPr>
      <a:lvl7pPr marL="2457976" indent="-189075" algn="l" defTabSz="756300" rtl="0" eaLnBrk="1" latinLnBrk="0" hangingPunct="1">
        <a:lnSpc>
          <a:spcPct val="120000"/>
        </a:lnSpc>
        <a:spcBef>
          <a:spcPts val="414"/>
        </a:spcBef>
        <a:buClr>
          <a:schemeClr val="tx1"/>
        </a:buClr>
        <a:buFont typeface="Arial" panose="020B0604020202020204" pitchFamily="34" charset="0"/>
        <a:buChar char="•"/>
        <a:defRPr sz="1158" kern="1200" cap="all" baseline="0">
          <a:solidFill>
            <a:schemeClr val="tx1"/>
          </a:solidFill>
          <a:effectLst/>
          <a:latin typeface="+mn-lt"/>
          <a:ea typeface="+mn-ea"/>
          <a:cs typeface="+mn-cs"/>
        </a:defRPr>
      </a:lvl7pPr>
      <a:lvl8pPr marL="2836126" indent="-189075" algn="l" defTabSz="756300" rtl="0" eaLnBrk="1" latinLnBrk="0" hangingPunct="1">
        <a:lnSpc>
          <a:spcPct val="120000"/>
        </a:lnSpc>
        <a:spcBef>
          <a:spcPts val="414"/>
        </a:spcBef>
        <a:buClr>
          <a:schemeClr val="tx1"/>
        </a:buClr>
        <a:buFont typeface="Arial" panose="020B0604020202020204" pitchFamily="34" charset="0"/>
        <a:buChar char="•"/>
        <a:defRPr sz="1158" kern="1200" cap="all" baseline="0">
          <a:solidFill>
            <a:schemeClr val="tx1"/>
          </a:solidFill>
          <a:effectLst/>
          <a:latin typeface="+mn-lt"/>
          <a:ea typeface="+mn-ea"/>
          <a:cs typeface="+mn-cs"/>
        </a:defRPr>
      </a:lvl8pPr>
      <a:lvl9pPr marL="3214276" indent="-189075" algn="l" defTabSz="756300" rtl="0" eaLnBrk="1" latinLnBrk="0" hangingPunct="1">
        <a:lnSpc>
          <a:spcPct val="120000"/>
        </a:lnSpc>
        <a:spcBef>
          <a:spcPts val="414"/>
        </a:spcBef>
        <a:buClr>
          <a:schemeClr val="tx1"/>
        </a:buClr>
        <a:buFont typeface="Arial" panose="020B0604020202020204" pitchFamily="34" charset="0"/>
        <a:buChar char="•"/>
        <a:defRPr sz="1158" kern="1200" cap="all" baseline="0">
          <a:solidFill>
            <a:schemeClr val="tx1"/>
          </a:solidFill>
          <a:effectLst/>
          <a:latin typeface="+mn-lt"/>
          <a:ea typeface="+mn-ea"/>
          <a:cs typeface="+mn-cs"/>
        </a:defRPr>
      </a:lvl9pPr>
    </p:bodyStyle>
    <p:otherStyle>
      <a:defPPr>
        <a:defRPr lang="en-US"/>
      </a:defPPr>
      <a:lvl1pPr marL="0" algn="l" defTabSz="756300" rtl="0" eaLnBrk="1" latinLnBrk="0" hangingPunct="1">
        <a:defRPr sz="1489" kern="1200">
          <a:solidFill>
            <a:schemeClr val="tx1"/>
          </a:solidFill>
          <a:latin typeface="+mn-lt"/>
          <a:ea typeface="+mn-ea"/>
          <a:cs typeface="+mn-cs"/>
        </a:defRPr>
      </a:lvl1pPr>
      <a:lvl2pPr marL="378150" algn="l" defTabSz="756300" rtl="0" eaLnBrk="1" latinLnBrk="0" hangingPunct="1">
        <a:defRPr sz="1489" kern="1200">
          <a:solidFill>
            <a:schemeClr val="tx1"/>
          </a:solidFill>
          <a:latin typeface="+mn-lt"/>
          <a:ea typeface="+mn-ea"/>
          <a:cs typeface="+mn-cs"/>
        </a:defRPr>
      </a:lvl2pPr>
      <a:lvl3pPr marL="756300" algn="l" defTabSz="756300" rtl="0" eaLnBrk="1" latinLnBrk="0" hangingPunct="1">
        <a:defRPr sz="1489" kern="1200">
          <a:solidFill>
            <a:schemeClr val="tx1"/>
          </a:solidFill>
          <a:latin typeface="+mn-lt"/>
          <a:ea typeface="+mn-ea"/>
          <a:cs typeface="+mn-cs"/>
        </a:defRPr>
      </a:lvl3pPr>
      <a:lvl4pPr marL="1134450" algn="l" defTabSz="756300" rtl="0" eaLnBrk="1" latinLnBrk="0" hangingPunct="1">
        <a:defRPr sz="1489" kern="1200">
          <a:solidFill>
            <a:schemeClr val="tx1"/>
          </a:solidFill>
          <a:latin typeface="+mn-lt"/>
          <a:ea typeface="+mn-ea"/>
          <a:cs typeface="+mn-cs"/>
        </a:defRPr>
      </a:lvl4pPr>
      <a:lvl5pPr marL="1512600" algn="l" defTabSz="756300" rtl="0" eaLnBrk="1" latinLnBrk="0" hangingPunct="1">
        <a:defRPr sz="1489" kern="1200">
          <a:solidFill>
            <a:schemeClr val="tx1"/>
          </a:solidFill>
          <a:latin typeface="+mn-lt"/>
          <a:ea typeface="+mn-ea"/>
          <a:cs typeface="+mn-cs"/>
        </a:defRPr>
      </a:lvl5pPr>
      <a:lvl6pPr marL="1890751" algn="l" defTabSz="756300" rtl="0" eaLnBrk="1" latinLnBrk="0" hangingPunct="1">
        <a:defRPr sz="1489" kern="1200">
          <a:solidFill>
            <a:schemeClr val="tx1"/>
          </a:solidFill>
          <a:latin typeface="+mn-lt"/>
          <a:ea typeface="+mn-ea"/>
          <a:cs typeface="+mn-cs"/>
        </a:defRPr>
      </a:lvl6pPr>
      <a:lvl7pPr marL="2268901" algn="l" defTabSz="756300" rtl="0" eaLnBrk="1" latinLnBrk="0" hangingPunct="1">
        <a:defRPr sz="1489" kern="1200">
          <a:solidFill>
            <a:schemeClr val="tx1"/>
          </a:solidFill>
          <a:latin typeface="+mn-lt"/>
          <a:ea typeface="+mn-ea"/>
          <a:cs typeface="+mn-cs"/>
        </a:defRPr>
      </a:lvl7pPr>
      <a:lvl8pPr marL="2647051" algn="l" defTabSz="756300" rtl="0" eaLnBrk="1" latinLnBrk="0" hangingPunct="1">
        <a:defRPr sz="1489" kern="1200">
          <a:solidFill>
            <a:schemeClr val="tx1"/>
          </a:solidFill>
          <a:latin typeface="+mn-lt"/>
          <a:ea typeface="+mn-ea"/>
          <a:cs typeface="+mn-cs"/>
        </a:defRPr>
      </a:lvl8pPr>
      <a:lvl9pPr marL="3025201" algn="l" defTabSz="756300" rtl="0" eaLnBrk="1" latinLnBrk="0" hangingPunct="1">
        <a:defRPr sz="148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ideo" Target="NULL" TargetMode="External"/><Relationship Id="rId5" Type="http://schemas.openxmlformats.org/officeDocument/2006/relationships/image" Target="../media/image5.png"/><Relationship Id="rId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storytel.com/tr/tr/books/513185-Mutlu-Beyi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stagram.com/explore/tags/evdekalt%C3%BCrkiye/" TargetMode="External"/><Relationship Id="rId2" Type="http://schemas.openxmlformats.org/officeDocument/2006/relationships/hyperlink" Target="https://www.instagram.com/explore/tags/koronavir%C3%BCs/" TargetMode="Externa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767" y="180144"/>
            <a:ext cx="8572265" cy="1321280"/>
          </a:xfrm>
        </p:spPr>
        <p:txBody>
          <a:bodyPr/>
          <a:lstStyle/>
          <a:p>
            <a:r>
              <a:rPr lang="tr-TR" b="1" dirty="0">
                <a:solidFill>
                  <a:srgbClr val="002060"/>
                </a:solidFill>
                <a:latin typeface="Bookman Old Style" panose="02050604050505020204" pitchFamily="18" charset="0"/>
              </a:rPr>
              <a:t>PANDEMİ GÜNLERİNDE </a:t>
            </a:r>
            <a:br>
              <a:rPr lang="tr-TR" b="1" dirty="0">
                <a:solidFill>
                  <a:srgbClr val="002060"/>
                </a:solidFill>
                <a:latin typeface="Bookman Old Style" panose="02050604050505020204" pitchFamily="18" charset="0"/>
              </a:rPr>
            </a:br>
            <a:r>
              <a:rPr lang="tr-TR" b="1" dirty="0">
                <a:solidFill>
                  <a:srgbClr val="002060"/>
                </a:solidFill>
                <a:latin typeface="Bookman Old Style" panose="02050604050505020204" pitchFamily="18" charset="0"/>
              </a:rPr>
              <a:t>PSİKOLOJİK SAĞLAMLIK </a:t>
            </a:r>
            <a:r>
              <a:rPr lang="tr-TR" b="1" dirty="0">
                <a:solidFill>
                  <a:srgbClr val="FF0000"/>
                </a:solidFill>
                <a:latin typeface="Bookman Old Style" panose="02050604050505020204" pitchFamily="18" charset="0"/>
              </a:rPr>
              <a:t>(RUHSAL DAYANIKLILIK)</a:t>
            </a:r>
          </a:p>
        </p:txBody>
      </p:sp>
      <p:pic>
        <p:nvPicPr>
          <p:cNvPr id="8194" name="Picture 2" descr="Salgın Hastalıklar Döneminde Psikolojik Sağlamlık - Kahramanmaraş Mado  Akdeniz Mesleki ve Teknik Anadolu Lisesi"/>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93900" y="1869072"/>
            <a:ext cx="6457950" cy="362768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AUD-20201005-WA0000">
            <a:hlinkClick r:id="" action="ppaction://media"/>
            <a:extLst>
              <a:ext uri="{FF2B5EF4-FFF2-40B4-BE49-F238E27FC236}">
                <a16:creationId xmlns:a16="http://schemas.microsoft.com/office/drawing/2014/main" xmlns="" id="{BCBFE7FC-C047-4F54-9DC1-4EE5B9613B89}"/>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317500" y="248634"/>
            <a:ext cx="609600" cy="228600"/>
          </a:xfrm>
          <a:prstGeom prst="rect">
            <a:avLst/>
          </a:prstGeom>
        </p:spPr>
      </p:pic>
    </p:spTree>
    <p:extLst>
      <p:ext uri="{BB962C8B-B14F-4D97-AF65-F5344CB8AC3E}">
        <p14:creationId xmlns:p14="http://schemas.microsoft.com/office/powerpoint/2010/main" xmlns="" val="4293853347"/>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7" repeatCount="indefinite" fill="hold" display="0">
                  <p:stCondLst>
                    <p:cond delay="indefinite"/>
                  </p:stCondLst>
                  <p:endCondLst>
                    <p:cond evt="onStopAudio" delay="0">
                      <p:tgtEl>
                        <p:sldTgt/>
                      </p:tgtEl>
                    </p:cond>
                  </p:end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xmlns="" id="{A9DCC665-BB8F-4D8C-A970-B12DDDB19EAC}"/>
              </a:ext>
            </a:extLst>
          </p:cNvPr>
          <p:cNvSpPr>
            <a:spLocks noGrp="1"/>
          </p:cNvSpPr>
          <p:nvPr>
            <p:ph sz="quarter" idx="13"/>
          </p:nvPr>
        </p:nvSpPr>
        <p:spPr>
          <a:xfrm>
            <a:off x="755767" y="1959426"/>
            <a:ext cx="8571748" cy="3546024"/>
          </a:xfrm>
        </p:spPr>
        <p:txBody>
          <a:bodyPr>
            <a:normAutofit fontScale="62500" lnSpcReduction="20000"/>
          </a:bodyPr>
          <a:lstStyle/>
          <a:p>
            <a:pPr>
              <a:buClr>
                <a:srgbClr val="7030A0"/>
              </a:buClr>
              <a:buSzPct val="156000"/>
              <a:buFont typeface="Wingdings" panose="05000000000000000000" pitchFamily="2" charset="2"/>
              <a:buChar char="ü"/>
            </a:pPr>
            <a:endParaRPr lang="tr-TR" b="1" i="0" cap="none" dirty="0">
              <a:solidFill>
                <a:srgbClr val="FF3399"/>
              </a:solidFill>
              <a:effectLst/>
              <a:latin typeface="Comic Sans MS" panose="030F0702030302020204" pitchFamily="66" charset="0"/>
            </a:endParaRPr>
          </a:p>
          <a:p>
            <a:pPr marL="0" indent="0">
              <a:buClr>
                <a:srgbClr val="7030A0"/>
              </a:buClr>
              <a:buSzPct val="156000"/>
              <a:buNone/>
            </a:pPr>
            <a:r>
              <a:rPr lang="tr-TR" sz="3800" b="1" i="1" u="sng" cap="none" dirty="0">
                <a:solidFill>
                  <a:srgbClr val="002060"/>
                </a:solidFill>
                <a:effectLst/>
                <a:latin typeface="Comic Sans MS" panose="030F0702030302020204" pitchFamily="66" charset="0"/>
              </a:rPr>
              <a:t>GENELLİKLE</a:t>
            </a:r>
          </a:p>
          <a:p>
            <a:pPr>
              <a:buClr>
                <a:srgbClr val="7030A0"/>
              </a:buClr>
              <a:buSzPct val="156000"/>
              <a:buFont typeface="Wingdings" panose="05000000000000000000" pitchFamily="2" charset="2"/>
              <a:buChar char="ü"/>
            </a:pPr>
            <a:r>
              <a:rPr lang="tr-TR" sz="2900" b="1" i="0" cap="none" dirty="0">
                <a:solidFill>
                  <a:srgbClr val="FF3399"/>
                </a:solidFill>
                <a:effectLst/>
                <a:latin typeface="Comic Sans MS" panose="030F0702030302020204" pitchFamily="66" charset="0"/>
              </a:rPr>
              <a:t>Yoksul,</a:t>
            </a:r>
          </a:p>
          <a:p>
            <a:pPr>
              <a:buClr>
                <a:srgbClr val="7030A0"/>
              </a:buClr>
              <a:buSzPct val="156000"/>
              <a:buFont typeface="Wingdings" panose="05000000000000000000" pitchFamily="2" charset="2"/>
              <a:buChar char="ü"/>
            </a:pPr>
            <a:r>
              <a:rPr lang="tr-TR" sz="2900" b="1" i="0" cap="none" dirty="0">
                <a:solidFill>
                  <a:srgbClr val="FF3399"/>
                </a:solidFill>
                <a:effectLst/>
                <a:latin typeface="Comic Sans MS" panose="030F0702030302020204" pitchFamily="66" charset="0"/>
              </a:rPr>
              <a:t>Aile ilişkileri olumsuz , </a:t>
            </a:r>
          </a:p>
          <a:p>
            <a:pPr>
              <a:buClr>
                <a:srgbClr val="7030A0"/>
              </a:buClr>
              <a:buSzPct val="156000"/>
              <a:buFont typeface="Wingdings" panose="05000000000000000000" pitchFamily="2" charset="2"/>
              <a:buChar char="ü"/>
            </a:pPr>
            <a:r>
              <a:rPr lang="tr-TR" sz="2900" b="1" i="0" cap="none" dirty="0">
                <a:solidFill>
                  <a:srgbClr val="FF3399"/>
                </a:solidFill>
                <a:effectLst/>
                <a:latin typeface="Comic Sans MS" panose="030F0702030302020204" pitchFamily="66" charset="0"/>
              </a:rPr>
              <a:t>Ebeveynlerinin eğitim düzeyi düşük olan, </a:t>
            </a:r>
          </a:p>
          <a:p>
            <a:pPr>
              <a:buClr>
                <a:srgbClr val="7030A0"/>
              </a:buClr>
              <a:buSzPct val="156000"/>
              <a:buFont typeface="Wingdings" panose="05000000000000000000" pitchFamily="2" charset="2"/>
              <a:buChar char="ü"/>
            </a:pPr>
            <a:r>
              <a:rPr lang="tr-TR" sz="2900" b="1" i="0" cap="none" dirty="0">
                <a:solidFill>
                  <a:srgbClr val="FF3399"/>
                </a:solidFill>
                <a:effectLst/>
                <a:latin typeface="Comic Sans MS" panose="030F0702030302020204" pitchFamily="66" charset="0"/>
              </a:rPr>
              <a:t> Madde kullanımı olan, </a:t>
            </a:r>
          </a:p>
          <a:p>
            <a:pPr>
              <a:buClr>
                <a:srgbClr val="7030A0"/>
              </a:buClr>
              <a:buSzPct val="156000"/>
              <a:buFont typeface="Wingdings" panose="05000000000000000000" pitchFamily="2" charset="2"/>
              <a:buChar char="ü"/>
            </a:pPr>
            <a:r>
              <a:rPr lang="tr-TR" sz="2900" b="1" i="0" cap="none" dirty="0">
                <a:solidFill>
                  <a:srgbClr val="FF3399"/>
                </a:solidFill>
                <a:effectLst/>
                <a:latin typeface="Comic Sans MS" panose="030F0702030302020204" pitchFamily="66" charset="0"/>
              </a:rPr>
              <a:t>Kronik ya da ruhsal bir sağlık sorunu olan </a:t>
            </a:r>
            <a:endParaRPr lang="tr-TR" sz="2900" b="1" cap="none" dirty="0">
              <a:solidFill>
                <a:srgbClr val="FF3399"/>
              </a:solidFill>
              <a:latin typeface="Comic Sans MS" panose="030F0702030302020204" pitchFamily="66" charset="0"/>
            </a:endParaRPr>
          </a:p>
          <a:p>
            <a:pPr>
              <a:buClr>
                <a:srgbClr val="7030A0"/>
              </a:buClr>
              <a:buSzPct val="156000"/>
              <a:buFont typeface="Wingdings" panose="05000000000000000000" pitchFamily="2" charset="2"/>
              <a:buChar char="ü"/>
            </a:pPr>
            <a:r>
              <a:rPr lang="tr-TR" sz="2900" b="1" i="0" cap="none" dirty="0">
                <a:solidFill>
                  <a:srgbClr val="FF3399"/>
                </a:solidFill>
                <a:effectLst/>
                <a:latin typeface="Comic Sans MS" panose="030F0702030302020204" pitchFamily="66" charset="0"/>
              </a:rPr>
              <a:t>Kalabalık ailede büyüyen</a:t>
            </a:r>
          </a:p>
          <a:p>
            <a:pPr>
              <a:buClr>
                <a:srgbClr val="7030A0"/>
              </a:buClr>
              <a:buSzPct val="156000"/>
              <a:buFont typeface="Wingdings" panose="05000000000000000000" pitchFamily="2" charset="2"/>
              <a:buChar char="ü"/>
            </a:pPr>
            <a:r>
              <a:rPr lang="tr-TR" sz="2900" b="1" cap="none" dirty="0">
                <a:solidFill>
                  <a:srgbClr val="FF3399"/>
                </a:solidFill>
                <a:latin typeface="Comic Sans MS" panose="030F0702030302020204" pitchFamily="66" charset="0"/>
              </a:rPr>
              <a:t>İnanç dünyaları güçsüz olan</a:t>
            </a:r>
            <a:r>
              <a:rPr lang="tr-TR" sz="2900" b="1" i="0" cap="none" dirty="0">
                <a:solidFill>
                  <a:srgbClr val="FF3399"/>
                </a:solidFill>
                <a:effectLst/>
                <a:latin typeface="Comic Sans MS" panose="030F0702030302020204" pitchFamily="66" charset="0"/>
              </a:rPr>
              <a:t> bireylerdir.</a:t>
            </a:r>
            <a:endParaRPr lang="tr-TR" sz="2900" b="1" cap="none" dirty="0">
              <a:solidFill>
                <a:srgbClr val="FF3399"/>
              </a:solidFill>
              <a:latin typeface="Comic Sans MS" panose="030F0702030302020204" pitchFamily="66" charset="0"/>
            </a:endParaRPr>
          </a:p>
        </p:txBody>
      </p:sp>
      <p:sp>
        <p:nvSpPr>
          <p:cNvPr id="8" name="Başlık 1">
            <a:extLst>
              <a:ext uri="{FF2B5EF4-FFF2-40B4-BE49-F238E27FC236}">
                <a16:creationId xmlns:a16="http://schemas.microsoft.com/office/drawing/2014/main" xmlns="" id="{9E4A5189-B904-405F-837D-F8C3733E5F2A}"/>
              </a:ext>
            </a:extLst>
          </p:cNvPr>
          <p:cNvSpPr txBox="1">
            <a:spLocks/>
          </p:cNvSpPr>
          <p:nvPr/>
        </p:nvSpPr>
        <p:spPr>
          <a:xfrm>
            <a:off x="908168" y="664395"/>
            <a:ext cx="8572265" cy="1321280"/>
          </a:xfrm>
          <a:prstGeom prst="rect">
            <a:avLst/>
          </a:prstGeom>
        </p:spPr>
        <p:txBody>
          <a:bodyPr vert="horz" lIns="91440" tIns="45720" rIns="91440" bIns="45720" rtlCol="0" anchor="ctr">
            <a:normAutofit/>
          </a:bodyPr>
          <a:lstStyle>
            <a:lvl1pPr algn="ctr" defTabSz="756300" rtl="0" eaLnBrk="1" latinLnBrk="0" hangingPunct="1">
              <a:lnSpc>
                <a:spcPct val="90000"/>
              </a:lnSpc>
              <a:spcBef>
                <a:spcPct val="0"/>
              </a:spcBef>
              <a:buNone/>
              <a:defRPr sz="2978" kern="1200" cap="all" baseline="0">
                <a:solidFill>
                  <a:schemeClr val="tx1"/>
                </a:solidFill>
                <a:effectLst/>
                <a:latin typeface="+mj-lt"/>
                <a:ea typeface="+mj-ea"/>
                <a:cs typeface="+mj-cs"/>
              </a:defRPr>
            </a:lvl1pPr>
          </a:lstStyle>
          <a:p>
            <a:r>
              <a:rPr lang="tr-TR" b="1" dirty="0">
                <a:solidFill>
                  <a:srgbClr val="002060"/>
                </a:solidFill>
                <a:latin typeface="Bookman Old Style" panose="02050604050505020204" pitchFamily="18" charset="0"/>
              </a:rPr>
              <a:t>psikolojik </a:t>
            </a:r>
            <a:r>
              <a:rPr lang="tr-TR" b="1">
                <a:solidFill>
                  <a:srgbClr val="002060"/>
                </a:solidFill>
                <a:latin typeface="Bookman Old Style" panose="02050604050505020204" pitchFamily="18" charset="0"/>
              </a:rPr>
              <a:t>sağlamlık </a:t>
            </a:r>
          </a:p>
          <a:p>
            <a:r>
              <a:rPr lang="tr-TR" b="1">
                <a:solidFill>
                  <a:srgbClr val="002060"/>
                </a:solidFill>
                <a:latin typeface="Bookman Old Style" panose="02050604050505020204" pitchFamily="18" charset="0"/>
              </a:rPr>
              <a:t>düzeyi </a:t>
            </a:r>
            <a:r>
              <a:rPr lang="tr-TR" b="1" dirty="0" err="1">
                <a:solidFill>
                  <a:srgbClr val="002060"/>
                </a:solidFill>
                <a:latin typeface="Bookman Old Style" panose="02050604050505020204" pitchFamily="18" charset="0"/>
              </a:rPr>
              <a:t>DÜŞÜk</a:t>
            </a:r>
            <a:r>
              <a:rPr lang="tr-TR" b="1" dirty="0">
                <a:solidFill>
                  <a:srgbClr val="002060"/>
                </a:solidFill>
                <a:latin typeface="Bookman Old Style" panose="02050604050505020204" pitchFamily="18" charset="0"/>
              </a:rPr>
              <a:t> bireyler</a:t>
            </a:r>
          </a:p>
        </p:txBody>
      </p:sp>
      <p:pic>
        <p:nvPicPr>
          <p:cNvPr id="7172" name="Picture 4" descr="mutsuz olmak - uludağ sözlük">
            <a:extLst>
              <a:ext uri="{FF2B5EF4-FFF2-40B4-BE49-F238E27FC236}">
                <a16:creationId xmlns:a16="http://schemas.microsoft.com/office/drawing/2014/main" xmlns="" id="{696A048C-32CC-47AF-8EA6-40A2F99679E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9700" y="2424401"/>
            <a:ext cx="2533650" cy="2533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1174594"/>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0A2FCB72-0A59-4112-BF5C-28A1670047B4}"/>
              </a:ext>
            </a:extLst>
          </p:cNvPr>
          <p:cNvSpPr>
            <a:spLocks noGrp="1"/>
          </p:cNvSpPr>
          <p:nvPr>
            <p:ph type="title"/>
          </p:nvPr>
        </p:nvSpPr>
        <p:spPr/>
        <p:txBody>
          <a:bodyPr/>
          <a:lstStyle/>
          <a:p>
            <a:r>
              <a:rPr lang="tr-TR" b="1" dirty="0">
                <a:solidFill>
                  <a:srgbClr val="002060"/>
                </a:solidFill>
                <a:latin typeface="Bookman Old Style" panose="02050604050505020204" pitchFamily="18" charset="0"/>
              </a:rPr>
              <a:t>Psikolojik sağlamlık ve </a:t>
            </a:r>
            <a:r>
              <a:rPr lang="tr-TR" b="1" dirty="0">
                <a:solidFill>
                  <a:srgbClr val="FF3399"/>
                </a:solidFill>
                <a:latin typeface="Bookman Old Style" panose="02050604050505020204" pitchFamily="18" charset="0"/>
              </a:rPr>
              <a:t>mutluluk</a:t>
            </a:r>
          </a:p>
        </p:txBody>
      </p:sp>
      <p:sp>
        <p:nvSpPr>
          <p:cNvPr id="4" name="İçerik Yer Tutucusu 3">
            <a:extLst>
              <a:ext uri="{FF2B5EF4-FFF2-40B4-BE49-F238E27FC236}">
                <a16:creationId xmlns:a16="http://schemas.microsoft.com/office/drawing/2014/main" xmlns="" id="{EFDBF4DC-E135-415C-AEB9-B2AD23FE3072}"/>
              </a:ext>
            </a:extLst>
          </p:cNvPr>
          <p:cNvSpPr>
            <a:spLocks noGrp="1"/>
          </p:cNvSpPr>
          <p:nvPr>
            <p:ph sz="quarter" idx="13"/>
          </p:nvPr>
        </p:nvSpPr>
        <p:spPr>
          <a:xfrm>
            <a:off x="755767" y="1959426"/>
            <a:ext cx="4438533" cy="2834400"/>
          </a:xfrm>
        </p:spPr>
        <p:txBody>
          <a:bodyPr>
            <a:normAutofit lnSpcReduction="10000"/>
          </a:bodyPr>
          <a:lstStyle/>
          <a:p>
            <a:pPr algn="just">
              <a:buClr>
                <a:srgbClr val="002060"/>
              </a:buClr>
              <a:buSzPct val="157000"/>
              <a:buFont typeface="Wingdings" panose="05000000000000000000" pitchFamily="2" charset="2"/>
              <a:buChar char="Ø"/>
            </a:pPr>
            <a:r>
              <a:rPr lang="tr-TR" sz="2000" cap="none" dirty="0">
                <a:solidFill>
                  <a:srgbClr val="FF3399"/>
                </a:solidFill>
                <a:latin typeface="Comic Sans MS" panose="030F0702030302020204" pitchFamily="66" charset="0"/>
              </a:rPr>
              <a:t>Bireyin bedensel ve psikolojik sağlığını korumada çok önemli olan </a:t>
            </a:r>
            <a:r>
              <a:rPr lang="tr-TR" sz="2000" b="1" i="1" u="sng" cap="none" dirty="0">
                <a:solidFill>
                  <a:srgbClr val="002060"/>
                </a:solidFill>
                <a:latin typeface="Comic Sans MS" panose="030F0702030302020204" pitchFamily="66" charset="0"/>
              </a:rPr>
              <a:t>MUTLULUK DUYGUSU</a:t>
            </a:r>
            <a:r>
              <a:rPr lang="tr-TR" sz="2000" cap="none" dirty="0">
                <a:solidFill>
                  <a:srgbClr val="FF3399"/>
                </a:solidFill>
                <a:latin typeface="Comic Sans MS" panose="030F0702030302020204" pitchFamily="66" charset="0"/>
              </a:rPr>
              <a:t>, bireyin yaşamına dair olumlu düşünce ve duygularının miktarca üstünlüğüdür ve bir kişinin hayatındaki en genel amaçlarındandır.</a:t>
            </a:r>
          </a:p>
        </p:txBody>
      </p:sp>
      <p:pic>
        <p:nvPicPr>
          <p:cNvPr id="2050" name="Picture 2" descr="Mutlu anime kız Duvar Kağıdı - PHONEKY'den Telefonunuza Bedava İndirin">
            <a:extLst>
              <a:ext uri="{FF2B5EF4-FFF2-40B4-BE49-F238E27FC236}">
                <a16:creationId xmlns:a16="http://schemas.microsoft.com/office/drawing/2014/main" xmlns="" id="{5CCDE9E2-5D0C-46DC-B89D-56525F99F6A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40309" y="1763559"/>
            <a:ext cx="3188700" cy="283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2976013"/>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9900" y="247650"/>
            <a:ext cx="8572265" cy="1321280"/>
          </a:xfrm>
        </p:spPr>
        <p:txBody>
          <a:bodyPr/>
          <a:lstStyle/>
          <a:p>
            <a:r>
              <a:rPr lang="tr-TR" b="1" dirty="0">
                <a:solidFill>
                  <a:srgbClr val="002060"/>
                </a:solidFill>
                <a:latin typeface="Bookman Old Style" panose="02050604050505020204" pitchFamily="18" charset="0"/>
              </a:rPr>
              <a:t>Mutluluk nasıl bir şey?</a:t>
            </a:r>
          </a:p>
        </p:txBody>
      </p:sp>
      <p:sp>
        <p:nvSpPr>
          <p:cNvPr id="3" name="İçerik Yer Tutucusu 2">
            <a:extLst>
              <a:ext uri="{FF2B5EF4-FFF2-40B4-BE49-F238E27FC236}">
                <a16:creationId xmlns:a16="http://schemas.microsoft.com/office/drawing/2014/main" xmlns="" id="{5B61BD06-F6FF-4030-914C-73FE772F91E1}"/>
              </a:ext>
            </a:extLst>
          </p:cNvPr>
          <p:cNvSpPr>
            <a:spLocks noGrp="1"/>
          </p:cNvSpPr>
          <p:nvPr>
            <p:ph sz="quarter" idx="13"/>
          </p:nvPr>
        </p:nvSpPr>
        <p:spPr>
          <a:xfrm>
            <a:off x="470417" y="1695450"/>
            <a:ext cx="5181083" cy="2834400"/>
          </a:xfrm>
        </p:spPr>
        <p:txBody>
          <a:bodyPr>
            <a:noAutofit/>
          </a:bodyPr>
          <a:lstStyle/>
          <a:p>
            <a:pPr>
              <a:buClr>
                <a:srgbClr val="002060"/>
              </a:buClr>
              <a:buSzPct val="159000"/>
              <a:buFont typeface="Wingdings" panose="05000000000000000000" pitchFamily="2" charset="2"/>
              <a:buChar char="Ø"/>
            </a:pPr>
            <a:r>
              <a:rPr lang="tr-TR" sz="1800" b="1" cap="none" dirty="0">
                <a:solidFill>
                  <a:srgbClr val="FF3399"/>
                </a:solidFill>
                <a:latin typeface="Comic Sans MS" panose="030F0702030302020204" pitchFamily="66" charset="0"/>
              </a:rPr>
              <a:t>Mutluluğun bir formülü </a:t>
            </a:r>
            <a:r>
              <a:rPr lang="tr-TR" sz="1800" b="1" cap="none" dirty="0" err="1">
                <a:solidFill>
                  <a:srgbClr val="FF3399"/>
                </a:solidFill>
                <a:latin typeface="Comic Sans MS" panose="030F0702030302020204" pitchFamily="66" charset="0"/>
              </a:rPr>
              <a:t>yok.Mutluluk</a:t>
            </a:r>
            <a:r>
              <a:rPr lang="tr-TR" sz="1800" b="1" cap="none" dirty="0">
                <a:solidFill>
                  <a:srgbClr val="FF3399"/>
                </a:solidFill>
                <a:latin typeface="Comic Sans MS" panose="030F0702030302020204" pitchFamily="66" charset="0"/>
              </a:rPr>
              <a:t> arzu ve çaba gerektirir.</a:t>
            </a:r>
          </a:p>
          <a:p>
            <a:pPr>
              <a:buClr>
                <a:srgbClr val="002060"/>
              </a:buClr>
              <a:buSzPct val="159000"/>
              <a:buFont typeface="Wingdings" panose="05000000000000000000" pitchFamily="2" charset="2"/>
              <a:buChar char="Ø"/>
            </a:pPr>
            <a:r>
              <a:rPr lang="tr-TR" sz="1800" b="1" cap="none" dirty="0">
                <a:solidFill>
                  <a:srgbClr val="FF3399"/>
                </a:solidFill>
                <a:latin typeface="Comic Sans MS" panose="030F0702030302020204" pitchFamily="66" charset="0"/>
              </a:rPr>
              <a:t>Hiç birimiz için sürekli mutlu kalabilmek mümkün değil.</a:t>
            </a:r>
          </a:p>
          <a:p>
            <a:pPr>
              <a:buClr>
                <a:srgbClr val="002060"/>
              </a:buClr>
              <a:buSzPct val="159000"/>
              <a:buFont typeface="Wingdings" panose="05000000000000000000" pitchFamily="2" charset="2"/>
              <a:buChar char="Ø"/>
            </a:pPr>
            <a:r>
              <a:rPr lang="tr-TR" sz="1800" b="1" cap="none" dirty="0">
                <a:solidFill>
                  <a:srgbClr val="FF3399"/>
                </a:solidFill>
                <a:latin typeface="Comic Sans MS" panose="030F0702030302020204" pitchFamily="66" charset="0"/>
              </a:rPr>
              <a:t>Uzun süreli mutlu kalmak </a:t>
            </a:r>
            <a:r>
              <a:rPr lang="tr-TR" sz="1800" b="1" cap="none" dirty="0" err="1">
                <a:solidFill>
                  <a:srgbClr val="FF3399"/>
                </a:solidFill>
                <a:latin typeface="Comic Sans MS" panose="030F0702030302020204" pitchFamily="66" charset="0"/>
              </a:rPr>
              <a:t>mümkün.iyi</a:t>
            </a:r>
            <a:r>
              <a:rPr lang="tr-TR" sz="1800" b="1" cap="none" dirty="0">
                <a:solidFill>
                  <a:srgbClr val="FF3399"/>
                </a:solidFill>
                <a:latin typeface="Comic Sans MS" panose="030F0702030302020204" pitchFamily="66" charset="0"/>
              </a:rPr>
              <a:t> bir </a:t>
            </a:r>
            <a:r>
              <a:rPr lang="tr-TR" sz="1800" b="1" cap="none" dirty="0" err="1">
                <a:solidFill>
                  <a:srgbClr val="FF3399"/>
                </a:solidFill>
                <a:latin typeface="Comic Sans MS" panose="030F0702030302020204" pitchFamily="66" charset="0"/>
              </a:rPr>
              <a:t>okul,iyi</a:t>
            </a:r>
            <a:r>
              <a:rPr lang="tr-TR" sz="1800" b="1" cap="none" dirty="0">
                <a:solidFill>
                  <a:srgbClr val="FF3399"/>
                </a:solidFill>
                <a:latin typeface="Comic Sans MS" panose="030F0702030302020204" pitchFamily="66" charset="0"/>
              </a:rPr>
              <a:t> bir üniversite, iyi bir </a:t>
            </a:r>
            <a:r>
              <a:rPr lang="tr-TR" sz="1800" b="1" cap="none" dirty="0" err="1">
                <a:solidFill>
                  <a:srgbClr val="FF3399"/>
                </a:solidFill>
                <a:latin typeface="Comic Sans MS" panose="030F0702030302020204" pitchFamily="66" charset="0"/>
              </a:rPr>
              <a:t>iş,iyi</a:t>
            </a:r>
            <a:r>
              <a:rPr lang="tr-TR" sz="1800" b="1" cap="none" dirty="0">
                <a:solidFill>
                  <a:srgbClr val="FF3399"/>
                </a:solidFill>
                <a:latin typeface="Comic Sans MS" panose="030F0702030302020204" pitchFamily="66" charset="0"/>
              </a:rPr>
              <a:t> bir eş bize mutluluk sağlar fakat bunların hepsi kısa süreli mutluluklar getirir. uzun süreli mutluluğu  dış dünya değil iç dünyamız sağlar.</a:t>
            </a:r>
          </a:p>
          <a:p>
            <a:pPr>
              <a:buClr>
                <a:srgbClr val="002060"/>
              </a:buClr>
              <a:buSzPct val="159000"/>
              <a:buFont typeface="Wingdings" panose="05000000000000000000" pitchFamily="2" charset="2"/>
              <a:buChar char="Ø"/>
            </a:pPr>
            <a:endParaRPr lang="tr-TR" sz="1800" b="1" cap="none" dirty="0">
              <a:solidFill>
                <a:srgbClr val="FF3399"/>
              </a:solidFill>
              <a:latin typeface="Comic Sans MS" panose="030F0702030302020204" pitchFamily="66" charset="0"/>
            </a:endParaRPr>
          </a:p>
        </p:txBody>
      </p:sp>
      <p:pic>
        <p:nvPicPr>
          <p:cNvPr id="9218" name="Picture 2" descr="türban kız whatsapp 2019 için Etiketler, ücretsiz - Google Play'de  Uygulamalar">
            <a:extLst>
              <a:ext uri="{FF2B5EF4-FFF2-40B4-BE49-F238E27FC236}">
                <a16:creationId xmlns:a16="http://schemas.microsoft.com/office/drawing/2014/main" xmlns="" id="{037829A5-7824-4D3A-914B-C6FF1F3976C0}"/>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08700" y="1695450"/>
            <a:ext cx="3124200" cy="3124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0591126"/>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utluluğun formülü D+O+S+E - YouTube">
            <a:extLst>
              <a:ext uri="{FF2B5EF4-FFF2-40B4-BE49-F238E27FC236}">
                <a16:creationId xmlns:a16="http://schemas.microsoft.com/office/drawing/2014/main" xmlns="" id="{34BDA98F-A796-4379-BB95-60B23E6DDC6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88"/>
            <a:ext cx="10083800" cy="56721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6111076"/>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7666" y="95250"/>
            <a:ext cx="8572265" cy="1321280"/>
          </a:xfrm>
        </p:spPr>
        <p:txBody>
          <a:bodyPr/>
          <a:lstStyle/>
          <a:p>
            <a:r>
              <a:rPr lang="tr-TR" b="1" dirty="0">
                <a:solidFill>
                  <a:srgbClr val="002060"/>
                </a:solidFill>
                <a:latin typeface="Bookman Old Style" panose="02050604050505020204" pitchFamily="18" charset="0"/>
              </a:rPr>
              <a:t>mutluluk=</a:t>
            </a:r>
            <a:r>
              <a:rPr lang="tr-TR" b="1" dirty="0" err="1">
                <a:solidFill>
                  <a:srgbClr val="FF3399"/>
                </a:solidFill>
                <a:latin typeface="Bookman Old Style" panose="02050604050505020204" pitchFamily="18" charset="0"/>
              </a:rPr>
              <a:t>d+o+s+e</a:t>
            </a:r>
            <a:endParaRPr lang="tr-TR" b="1" dirty="0">
              <a:solidFill>
                <a:srgbClr val="FF3399"/>
              </a:solidFill>
              <a:latin typeface="Bookman Old Style" panose="02050604050505020204" pitchFamily="18" charset="0"/>
            </a:endParaRPr>
          </a:p>
        </p:txBody>
      </p:sp>
      <p:sp>
        <p:nvSpPr>
          <p:cNvPr id="3" name="İçerik Yer Tutucusu 2">
            <a:extLst>
              <a:ext uri="{FF2B5EF4-FFF2-40B4-BE49-F238E27FC236}">
                <a16:creationId xmlns:a16="http://schemas.microsoft.com/office/drawing/2014/main" xmlns="" id="{8BF2F586-83FD-4648-99B6-51DB9F8B3D94}"/>
              </a:ext>
            </a:extLst>
          </p:cNvPr>
          <p:cNvSpPr>
            <a:spLocks noGrp="1"/>
          </p:cNvSpPr>
          <p:nvPr>
            <p:ph sz="quarter" idx="13"/>
          </p:nvPr>
        </p:nvSpPr>
        <p:spPr>
          <a:xfrm>
            <a:off x="317499" y="1238250"/>
            <a:ext cx="9372600" cy="2834400"/>
          </a:xfrm>
        </p:spPr>
        <p:txBody>
          <a:bodyPr>
            <a:noAutofit/>
          </a:bodyPr>
          <a:lstStyle/>
          <a:p>
            <a:pPr>
              <a:buClr>
                <a:srgbClr val="002060"/>
              </a:buClr>
              <a:buSzPct val="161000"/>
              <a:buFont typeface="Wingdings" panose="05000000000000000000" pitchFamily="2" charset="2"/>
              <a:buChar char="Ø"/>
            </a:pPr>
            <a:r>
              <a:rPr lang="tr-TR" sz="1600" b="1" i="0" u="sng" cap="none" dirty="0">
                <a:solidFill>
                  <a:srgbClr val="FF3399"/>
                </a:solidFill>
                <a:effectLst/>
                <a:latin typeface="Comic Sans MS" panose="030F0702030302020204" pitchFamily="66" charset="0"/>
                <a:hlinkClick r:id="rId2">
                  <a:extLst>
                    <a:ext uri="{A12FA001-AC4F-418D-AE19-62706E023703}">
                      <ahyp:hlinkClr xmlns:ahyp="http://schemas.microsoft.com/office/drawing/2018/hyperlinkcolor" xmlns="" val="tx"/>
                    </a:ext>
                  </a:extLst>
                </a:hlinkClick>
              </a:rPr>
              <a:t>Mutlu Beyin kitabında</a:t>
            </a:r>
            <a:r>
              <a:rPr lang="tr-TR" sz="1600" b="1" i="0" cap="none" dirty="0">
                <a:solidFill>
                  <a:srgbClr val="FF3399"/>
                </a:solidFill>
                <a:effectLst/>
                <a:latin typeface="Comic Sans MS" panose="030F0702030302020204" pitchFamily="66" charset="0"/>
              </a:rPr>
              <a:t> ,</a:t>
            </a:r>
            <a:r>
              <a:rPr lang="tr-TR" sz="1600" b="1" i="0" cap="none" dirty="0">
                <a:solidFill>
                  <a:srgbClr val="002060"/>
                </a:solidFill>
                <a:effectLst/>
                <a:latin typeface="Comic Sans MS" panose="030F0702030302020204" pitchFamily="66" charset="0"/>
              </a:rPr>
              <a:t>insana mutluluk veren dört kimyasaldan söz edilir. vücudun salgıladığı bu kimyasalları kitaptaki sıralamayla değil de baş harflerine göre akılda tutması kolay başka bir sırayla gösterelim.</a:t>
            </a:r>
          </a:p>
          <a:p>
            <a:pPr marL="0" indent="0">
              <a:buClr>
                <a:srgbClr val="002060"/>
              </a:buClr>
              <a:buSzPct val="161000"/>
              <a:buNone/>
            </a:pPr>
            <a:endParaRPr lang="tr-TR" sz="1600" b="1" cap="none" dirty="0">
              <a:solidFill>
                <a:srgbClr val="FF3399"/>
              </a:solidFill>
              <a:latin typeface="Comic Sans MS" panose="030F0702030302020204" pitchFamily="66" charset="0"/>
            </a:endParaRPr>
          </a:p>
          <a:p>
            <a:pPr>
              <a:buClr>
                <a:srgbClr val="002060"/>
              </a:buClr>
              <a:buSzPct val="161000"/>
              <a:buFont typeface="Wingdings" panose="05000000000000000000" pitchFamily="2" charset="2"/>
              <a:buChar char="Ø"/>
            </a:pPr>
            <a:r>
              <a:rPr lang="tr-TR" sz="1600" b="1" cap="none" dirty="0">
                <a:solidFill>
                  <a:srgbClr val="FF3399"/>
                </a:solidFill>
                <a:latin typeface="Comic Sans MS" panose="030F0702030302020204" pitchFamily="66" charset="0"/>
              </a:rPr>
              <a:t>DOPAMİN	:</a:t>
            </a:r>
            <a:r>
              <a:rPr lang="tr-TR" sz="1600" b="1" i="0" cap="none" dirty="0">
                <a:solidFill>
                  <a:srgbClr val="FF3399"/>
                </a:solidFill>
                <a:effectLst/>
                <a:latin typeface="Comic Sans MS" panose="030F0702030302020204" pitchFamily="66" charset="0"/>
              </a:rPr>
              <a:t> Bir çeşit ödül avcısı da diyebiliriz onun için. Aradığını bulmanın keyfini verir.</a:t>
            </a:r>
          </a:p>
          <a:p>
            <a:pPr marL="0" indent="0">
              <a:buClr>
                <a:srgbClr val="002060"/>
              </a:buClr>
              <a:buSzPct val="161000"/>
              <a:buNone/>
            </a:pPr>
            <a:r>
              <a:rPr lang="tr-TR" sz="1600" b="1" i="0" cap="none" dirty="0">
                <a:solidFill>
                  <a:srgbClr val="FF3399"/>
                </a:solidFill>
                <a:effectLst/>
                <a:latin typeface="Comic Sans MS" panose="030F0702030302020204" pitchFamily="66" charset="0"/>
              </a:rPr>
              <a:t> </a:t>
            </a:r>
          </a:p>
          <a:p>
            <a:pPr>
              <a:buClr>
                <a:srgbClr val="002060"/>
              </a:buClr>
              <a:buSzPct val="161000"/>
              <a:buFont typeface="Wingdings" panose="05000000000000000000" pitchFamily="2" charset="2"/>
              <a:buChar char="Ø"/>
            </a:pPr>
            <a:r>
              <a:rPr lang="tr-TR" sz="1600" b="1" i="0" cap="none" dirty="0">
                <a:solidFill>
                  <a:srgbClr val="FF3399"/>
                </a:solidFill>
                <a:effectLst/>
                <a:latin typeface="Comic Sans MS" panose="030F0702030302020204" pitchFamily="66" charset="0"/>
              </a:rPr>
              <a:t>OKSİTOSİN	: Sosyal ilişkiler inşa eder. Sosyal bağların konforudur.</a:t>
            </a:r>
          </a:p>
          <a:p>
            <a:pPr marL="0" indent="0">
              <a:buClr>
                <a:srgbClr val="002060"/>
              </a:buClr>
              <a:buSzPct val="161000"/>
              <a:buNone/>
            </a:pPr>
            <a:endParaRPr lang="tr-TR" sz="1600" b="1" i="0" cap="none" dirty="0">
              <a:solidFill>
                <a:srgbClr val="FF3399"/>
              </a:solidFill>
              <a:effectLst/>
              <a:latin typeface="Comic Sans MS" panose="030F0702030302020204" pitchFamily="66" charset="0"/>
            </a:endParaRPr>
          </a:p>
          <a:p>
            <a:pPr>
              <a:buClr>
                <a:srgbClr val="002060"/>
              </a:buClr>
              <a:buSzPct val="161000"/>
              <a:buFont typeface="Wingdings" panose="05000000000000000000" pitchFamily="2" charset="2"/>
              <a:buChar char="Ø"/>
            </a:pPr>
            <a:r>
              <a:rPr lang="tr-TR" sz="1600" b="1" i="0" cap="none" dirty="0">
                <a:solidFill>
                  <a:srgbClr val="FF3399"/>
                </a:solidFill>
                <a:effectLst/>
                <a:latin typeface="Comic Sans MS" panose="030F0702030302020204" pitchFamily="66" charset="0"/>
              </a:rPr>
              <a:t>SEROTONİN	</a:t>
            </a:r>
            <a:r>
              <a:rPr lang="tr-TR" sz="1600" b="1" cap="none" dirty="0">
                <a:solidFill>
                  <a:srgbClr val="FF3399"/>
                </a:solidFill>
                <a:latin typeface="Comic Sans MS" panose="030F0702030302020204" pitchFamily="66" charset="0"/>
              </a:rPr>
              <a:t>:</a:t>
            </a:r>
            <a:r>
              <a:rPr lang="tr-TR" sz="1600" b="1" i="0" cap="none" dirty="0">
                <a:solidFill>
                  <a:srgbClr val="FF3399"/>
                </a:solidFill>
                <a:effectLst/>
                <a:latin typeface="Comic Sans MS" panose="030F0702030302020204" pitchFamily="66" charset="0"/>
              </a:rPr>
              <a:t> Diğerlerinden saygı görmek ister. Sosyal önemin güvenidir.</a:t>
            </a:r>
          </a:p>
          <a:p>
            <a:pPr marL="0" indent="0">
              <a:buClr>
                <a:srgbClr val="002060"/>
              </a:buClr>
              <a:buSzPct val="161000"/>
              <a:buNone/>
            </a:pPr>
            <a:endParaRPr lang="tr-TR" sz="1600" b="1" cap="none" dirty="0">
              <a:solidFill>
                <a:srgbClr val="FF3399"/>
              </a:solidFill>
              <a:latin typeface="Comic Sans MS" panose="030F0702030302020204" pitchFamily="66" charset="0"/>
            </a:endParaRPr>
          </a:p>
          <a:p>
            <a:pPr>
              <a:buClr>
                <a:srgbClr val="002060"/>
              </a:buClr>
              <a:buSzPct val="161000"/>
              <a:buFont typeface="Wingdings" panose="05000000000000000000" pitchFamily="2" charset="2"/>
              <a:buChar char="Ø"/>
            </a:pPr>
            <a:r>
              <a:rPr lang="tr-TR" sz="1600" b="1" i="0" cap="none" dirty="0">
                <a:solidFill>
                  <a:srgbClr val="FF3399"/>
                </a:solidFill>
                <a:effectLst/>
                <a:latin typeface="Comic Sans MS" panose="030F0702030302020204" pitchFamily="66" charset="0"/>
              </a:rPr>
              <a:t>ENDORFİN	: Fiziksel acıyı görmezden gelir. Acıyı örten coşkudur.</a:t>
            </a:r>
            <a:endParaRPr lang="tr-TR" sz="1600" b="1" cap="none" dirty="0">
              <a:solidFill>
                <a:srgbClr val="FF3399"/>
              </a:solidFill>
              <a:latin typeface="Comic Sans MS" panose="030F0702030302020204" pitchFamily="66" charset="0"/>
            </a:endParaRPr>
          </a:p>
        </p:txBody>
      </p:sp>
    </p:spTree>
    <p:extLst>
      <p:ext uri="{BB962C8B-B14F-4D97-AF65-F5344CB8AC3E}">
        <p14:creationId xmlns:p14="http://schemas.microsoft.com/office/powerpoint/2010/main" xmlns="" val="2127829330"/>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4BF1521-B99C-44BB-A773-93930B1169C1}"/>
              </a:ext>
            </a:extLst>
          </p:cNvPr>
          <p:cNvSpPr>
            <a:spLocks noGrp="1"/>
          </p:cNvSpPr>
          <p:nvPr>
            <p:ph type="title"/>
          </p:nvPr>
        </p:nvSpPr>
        <p:spPr>
          <a:xfrm>
            <a:off x="508043" y="247650"/>
            <a:ext cx="8572265" cy="1321280"/>
          </a:xfrm>
        </p:spPr>
        <p:txBody>
          <a:bodyPr/>
          <a:lstStyle/>
          <a:p>
            <a:r>
              <a:rPr lang="tr-TR" b="1" i="0" dirty="0">
                <a:solidFill>
                  <a:srgbClr val="0070C0"/>
                </a:solidFill>
                <a:effectLst/>
                <a:latin typeface="Bookman Old Style" panose="02050604050505020204" pitchFamily="18" charset="0"/>
              </a:rPr>
              <a:t>Mutluluk hormonlarını nasıl kontrol edeceğiz?</a:t>
            </a:r>
            <a:endParaRPr lang="tr-TR" b="1" dirty="0">
              <a:solidFill>
                <a:srgbClr val="0070C0"/>
              </a:solidFill>
              <a:latin typeface="Bookman Old Style" panose="02050604050505020204" pitchFamily="18" charset="0"/>
            </a:endParaRPr>
          </a:p>
        </p:txBody>
      </p:sp>
      <p:sp>
        <p:nvSpPr>
          <p:cNvPr id="3" name="İçerik Yer Tutucusu 2">
            <a:extLst>
              <a:ext uri="{FF2B5EF4-FFF2-40B4-BE49-F238E27FC236}">
                <a16:creationId xmlns:a16="http://schemas.microsoft.com/office/drawing/2014/main" xmlns="" id="{6146C905-4668-4220-959A-7796D43C0946}"/>
              </a:ext>
            </a:extLst>
          </p:cNvPr>
          <p:cNvSpPr>
            <a:spLocks noGrp="1"/>
          </p:cNvSpPr>
          <p:nvPr>
            <p:ph sz="quarter" idx="13"/>
          </p:nvPr>
        </p:nvSpPr>
        <p:spPr>
          <a:xfrm>
            <a:off x="508043" y="1847850"/>
            <a:ext cx="9010015" cy="2834400"/>
          </a:xfrm>
        </p:spPr>
        <p:txBody>
          <a:bodyPr>
            <a:noAutofit/>
          </a:bodyPr>
          <a:lstStyle/>
          <a:p>
            <a:pPr>
              <a:buClr>
                <a:srgbClr val="002060"/>
              </a:buClr>
              <a:buSzPct val="153000"/>
              <a:buFont typeface="Wingdings" panose="05000000000000000000" pitchFamily="2" charset="2"/>
              <a:buChar char="Ø"/>
            </a:pPr>
            <a:r>
              <a:rPr lang="tr-TR" sz="1800" b="1" i="0" cap="none" dirty="0">
                <a:solidFill>
                  <a:srgbClr val="FF3399"/>
                </a:solidFill>
                <a:effectLst/>
                <a:latin typeface="Comic Sans MS" panose="030F0702030302020204" pitchFamily="66" charset="0"/>
              </a:rPr>
              <a:t>Asıl soru bu? Beynimizin bir düğmesi yok ki basınca </a:t>
            </a:r>
            <a:r>
              <a:rPr lang="tr-TR" sz="1800" b="1" i="0" cap="none" dirty="0" err="1">
                <a:solidFill>
                  <a:srgbClr val="FF3399"/>
                </a:solidFill>
                <a:effectLst/>
                <a:latin typeface="Comic Sans MS" panose="030F0702030302020204" pitchFamily="66" charset="0"/>
              </a:rPr>
              <a:t>dopamin</a:t>
            </a:r>
            <a:r>
              <a:rPr lang="tr-TR" sz="1800" b="1" i="0" cap="none" dirty="0">
                <a:solidFill>
                  <a:srgbClr val="FF3399"/>
                </a:solidFill>
                <a:effectLst/>
                <a:latin typeface="Comic Sans MS" panose="030F0702030302020204" pitchFamily="66" charset="0"/>
              </a:rPr>
              <a:t> ya da </a:t>
            </a:r>
            <a:r>
              <a:rPr lang="tr-TR" sz="1800" b="1" i="0" cap="none" dirty="0" err="1">
                <a:solidFill>
                  <a:srgbClr val="FF3399"/>
                </a:solidFill>
                <a:effectLst/>
                <a:latin typeface="Comic Sans MS" panose="030F0702030302020204" pitchFamily="66" charset="0"/>
              </a:rPr>
              <a:t>oksitosin</a:t>
            </a:r>
            <a:r>
              <a:rPr lang="tr-TR" sz="1800" b="1" i="0" cap="none" dirty="0">
                <a:solidFill>
                  <a:srgbClr val="FF3399"/>
                </a:solidFill>
                <a:effectLst/>
                <a:latin typeface="Comic Sans MS" panose="030F0702030302020204" pitchFamily="66" charset="0"/>
              </a:rPr>
              <a:t> salgılasın. Zaten o yüzden yok. Olsaydı </a:t>
            </a:r>
            <a:r>
              <a:rPr lang="tr-TR" sz="1800" b="1" i="0" cap="none" dirty="0" err="1">
                <a:solidFill>
                  <a:srgbClr val="FF3399"/>
                </a:solidFill>
                <a:effectLst/>
                <a:latin typeface="Comic Sans MS" panose="030F0702030302020204" pitchFamily="66" charset="0"/>
              </a:rPr>
              <a:t>habire</a:t>
            </a:r>
            <a:r>
              <a:rPr lang="tr-TR" sz="1800" b="1" i="0" cap="none" dirty="0">
                <a:solidFill>
                  <a:srgbClr val="FF3399"/>
                </a:solidFill>
                <a:effectLst/>
                <a:latin typeface="Comic Sans MS" panose="030F0702030302020204" pitchFamily="66" charset="0"/>
              </a:rPr>
              <a:t> o düğmeye basardık. Oysa bu hayatta sürekli mutlu olabilmek mümkün değil. Hayatın inişleri de var, çıkışları da. Ama en azından strese girmemek, öfkelenmemek, şikayet </a:t>
            </a:r>
            <a:r>
              <a:rPr lang="tr-TR" sz="1800" b="1" i="0" cap="none" dirty="0" err="1">
                <a:solidFill>
                  <a:srgbClr val="FF3399"/>
                </a:solidFill>
                <a:effectLst/>
                <a:latin typeface="Comic Sans MS" panose="030F0702030302020204" pitchFamily="66" charset="0"/>
              </a:rPr>
              <a:t>etmemek,yapabileceğimizin</a:t>
            </a:r>
            <a:r>
              <a:rPr lang="tr-TR" sz="1800" b="1" i="0" cap="none" dirty="0">
                <a:solidFill>
                  <a:srgbClr val="FF3399"/>
                </a:solidFill>
                <a:effectLst/>
                <a:latin typeface="Comic Sans MS" panose="030F0702030302020204" pitchFamily="66" charset="0"/>
              </a:rPr>
              <a:t> en iyisine odaklanmak çok doğru ve yapılacak en önemli işler.</a:t>
            </a:r>
          </a:p>
          <a:p>
            <a:pPr>
              <a:buClr>
                <a:srgbClr val="002060"/>
              </a:buClr>
              <a:buSzPct val="153000"/>
              <a:buFont typeface="Wingdings" panose="05000000000000000000" pitchFamily="2" charset="2"/>
              <a:buChar char="Ø"/>
            </a:pPr>
            <a:r>
              <a:rPr lang="tr-TR" sz="1800" b="1" cap="none" dirty="0">
                <a:solidFill>
                  <a:srgbClr val="FF3399"/>
                </a:solidFill>
                <a:latin typeface="Comic Sans MS" panose="030F0702030302020204" pitchFamily="66" charset="0"/>
              </a:rPr>
              <a:t>Bu hormonların salgılanmasını artıracak faaliyetleri öğrenip uygulamak bize hem pozitif düşünmeyi hem de mutluluğu getirecektir.</a:t>
            </a:r>
            <a:endParaRPr lang="tr-TR" sz="1800" b="1" i="0" cap="none" dirty="0">
              <a:solidFill>
                <a:srgbClr val="FF3399"/>
              </a:solidFill>
              <a:effectLst/>
              <a:latin typeface="Comic Sans MS" panose="030F0702030302020204" pitchFamily="66" charset="0"/>
            </a:endParaRPr>
          </a:p>
        </p:txBody>
      </p:sp>
    </p:spTree>
    <p:extLst>
      <p:ext uri="{BB962C8B-B14F-4D97-AF65-F5344CB8AC3E}">
        <p14:creationId xmlns:p14="http://schemas.microsoft.com/office/powerpoint/2010/main" xmlns="" val="850433865"/>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4BF1521-B99C-44BB-A773-93930B1169C1}"/>
              </a:ext>
            </a:extLst>
          </p:cNvPr>
          <p:cNvSpPr>
            <a:spLocks noGrp="1"/>
          </p:cNvSpPr>
          <p:nvPr>
            <p:ph type="title"/>
          </p:nvPr>
        </p:nvSpPr>
        <p:spPr>
          <a:xfrm>
            <a:off x="536374" y="13188"/>
            <a:ext cx="8572265" cy="1321280"/>
          </a:xfrm>
        </p:spPr>
        <p:txBody>
          <a:bodyPr/>
          <a:lstStyle/>
          <a:p>
            <a:r>
              <a:rPr lang="tr-TR" b="1" i="0" dirty="0">
                <a:solidFill>
                  <a:srgbClr val="0070C0"/>
                </a:solidFill>
                <a:effectLst/>
                <a:latin typeface="Bookman Old Style" panose="02050604050505020204" pitchFamily="18" charset="0"/>
              </a:rPr>
              <a:t>Mutluluk hormonlarını nasıl kontrol edeceğiz?</a:t>
            </a:r>
            <a:endParaRPr lang="tr-TR" b="1" dirty="0">
              <a:solidFill>
                <a:srgbClr val="0070C0"/>
              </a:solidFill>
              <a:latin typeface="Bookman Old Style" panose="02050604050505020204" pitchFamily="18" charset="0"/>
            </a:endParaRPr>
          </a:p>
        </p:txBody>
      </p:sp>
      <p:sp>
        <p:nvSpPr>
          <p:cNvPr id="3" name="İçerik Yer Tutucusu 2">
            <a:extLst>
              <a:ext uri="{FF2B5EF4-FFF2-40B4-BE49-F238E27FC236}">
                <a16:creationId xmlns:a16="http://schemas.microsoft.com/office/drawing/2014/main" xmlns="" id="{6146C905-4668-4220-959A-7796D43C0946}"/>
              </a:ext>
            </a:extLst>
          </p:cNvPr>
          <p:cNvSpPr>
            <a:spLocks noGrp="1"/>
          </p:cNvSpPr>
          <p:nvPr>
            <p:ph sz="quarter" idx="13"/>
          </p:nvPr>
        </p:nvSpPr>
        <p:spPr>
          <a:xfrm>
            <a:off x="536374" y="1695450"/>
            <a:ext cx="9010015" cy="2834400"/>
          </a:xfrm>
        </p:spPr>
        <p:txBody>
          <a:bodyPr>
            <a:noAutofit/>
          </a:bodyPr>
          <a:lstStyle/>
          <a:p>
            <a:pPr>
              <a:buClr>
                <a:srgbClr val="002060"/>
              </a:buClr>
              <a:buSzPct val="153000"/>
              <a:buFont typeface="Wingdings" panose="05000000000000000000" pitchFamily="2" charset="2"/>
              <a:buChar char="Ø"/>
            </a:pPr>
            <a:r>
              <a:rPr lang="tr-TR" sz="1600" b="1" i="0" cap="none" dirty="0">
                <a:solidFill>
                  <a:srgbClr val="FF3399"/>
                </a:solidFill>
                <a:effectLst/>
                <a:latin typeface="Comic Sans MS" panose="030F0702030302020204" pitchFamily="66" charset="0"/>
              </a:rPr>
              <a:t>Halk arasında mutluluk hormonu olarak tanınan </a:t>
            </a:r>
            <a:r>
              <a:rPr lang="tr-TR" sz="1600" b="1" i="1" u="sng" cap="none" dirty="0">
                <a:solidFill>
                  <a:srgbClr val="7030A0"/>
                </a:solidFill>
                <a:effectLst/>
                <a:latin typeface="Comic Sans MS" panose="030F0702030302020204" pitchFamily="66" charset="0"/>
              </a:rPr>
              <a:t>SEROTONİN </a:t>
            </a:r>
            <a:r>
              <a:rPr lang="tr-TR" sz="1600" b="1" i="0" cap="none" dirty="0">
                <a:solidFill>
                  <a:srgbClr val="FF3399"/>
                </a:solidFill>
                <a:effectLst/>
                <a:latin typeface="Comic Sans MS" panose="030F0702030302020204" pitchFamily="66" charset="0"/>
              </a:rPr>
              <a:t>hormonunun azlığı sinirlilik, yeme bozuklukları ve uykusuzluğa neden olmaktadır. </a:t>
            </a:r>
          </a:p>
          <a:p>
            <a:pPr>
              <a:buClr>
                <a:srgbClr val="002060"/>
              </a:buClr>
              <a:buSzPct val="153000"/>
              <a:buFont typeface="Wingdings" panose="05000000000000000000" pitchFamily="2" charset="2"/>
              <a:buChar char="Ø"/>
            </a:pPr>
            <a:r>
              <a:rPr lang="tr-TR" sz="1600" b="1" i="0" cap="none" dirty="0" err="1">
                <a:solidFill>
                  <a:srgbClr val="FF3399"/>
                </a:solidFill>
                <a:effectLst/>
                <a:latin typeface="Comic Sans MS" panose="030F0702030302020204" pitchFamily="66" charset="0"/>
              </a:rPr>
              <a:t>Serotonin</a:t>
            </a:r>
            <a:r>
              <a:rPr lang="tr-TR" sz="1600" b="1" i="0" cap="none" dirty="0">
                <a:solidFill>
                  <a:srgbClr val="FF3399"/>
                </a:solidFill>
                <a:effectLst/>
                <a:latin typeface="Comic Sans MS" panose="030F0702030302020204" pitchFamily="66" charset="0"/>
              </a:rPr>
              <a:t> yükseldiğinde ise moraliniz ve enerjiniz yüksektir, iştahınız ise azalır. </a:t>
            </a:r>
          </a:p>
          <a:p>
            <a:pPr>
              <a:buClr>
                <a:srgbClr val="002060"/>
              </a:buClr>
              <a:buSzPct val="153000"/>
              <a:buFont typeface="Wingdings" panose="05000000000000000000" pitchFamily="2" charset="2"/>
              <a:buChar char="Ø"/>
            </a:pPr>
            <a:r>
              <a:rPr lang="tr-TR" sz="1600" b="1" i="0" cap="none" dirty="0" err="1">
                <a:solidFill>
                  <a:srgbClr val="FF3399"/>
                </a:solidFill>
                <a:effectLst/>
                <a:latin typeface="Comic Sans MS" panose="030F0702030302020204" pitchFamily="66" charset="0"/>
              </a:rPr>
              <a:t>Serotonin</a:t>
            </a:r>
            <a:r>
              <a:rPr lang="tr-TR" sz="1600" b="1" i="0" cap="none" dirty="0">
                <a:solidFill>
                  <a:srgbClr val="FF3399"/>
                </a:solidFill>
                <a:effectLst/>
                <a:latin typeface="Comic Sans MS" panose="030F0702030302020204" pitchFamily="66" charset="0"/>
              </a:rPr>
              <a:t> ve depresyon ilişkisi çok önemli bir konudur. Bu kimyasalın %75′i bağırsak hücrelerinde yer alır ve bağırsak hareketlerini düzenler.</a:t>
            </a:r>
          </a:p>
          <a:p>
            <a:pPr>
              <a:buClr>
                <a:srgbClr val="002060"/>
              </a:buClr>
              <a:buSzPct val="153000"/>
              <a:buFont typeface="Wingdings" panose="05000000000000000000" pitchFamily="2" charset="2"/>
              <a:buChar char="Ø"/>
            </a:pPr>
            <a:r>
              <a:rPr lang="tr-TR" sz="1600" b="1" i="0" cap="none" dirty="0" err="1">
                <a:solidFill>
                  <a:srgbClr val="FF3399"/>
                </a:solidFill>
                <a:effectLst/>
                <a:latin typeface="Comic Sans MS" panose="030F0702030302020204" pitchFamily="66" charset="0"/>
              </a:rPr>
              <a:t>Pandemi</a:t>
            </a:r>
            <a:r>
              <a:rPr lang="tr-TR" sz="1600" b="1" i="0" cap="none" dirty="0">
                <a:solidFill>
                  <a:srgbClr val="FF3399"/>
                </a:solidFill>
                <a:effectLst/>
                <a:latin typeface="Comic Sans MS" panose="030F0702030302020204" pitchFamily="66" charset="0"/>
              </a:rPr>
              <a:t> günlerinde evde yapacağımız kısa süreli günde en az üç kez  tempolu yürüyüş yapmak, yavaş tempolu koşu yapmak, ağırlık kaldırmak, yoga yapmak, </a:t>
            </a:r>
            <a:r>
              <a:rPr lang="tr-TR" sz="1600" b="1" i="0" cap="none" dirty="0" err="1">
                <a:solidFill>
                  <a:srgbClr val="FF3399"/>
                </a:solidFill>
                <a:effectLst/>
                <a:latin typeface="Comic Sans MS" panose="030F0702030302020204" pitchFamily="66" charset="0"/>
              </a:rPr>
              <a:t>pilates</a:t>
            </a:r>
            <a:r>
              <a:rPr lang="tr-TR" sz="1600" b="1" i="0" cap="none" dirty="0">
                <a:solidFill>
                  <a:srgbClr val="FF3399"/>
                </a:solidFill>
                <a:effectLst/>
                <a:latin typeface="Comic Sans MS" panose="030F0702030302020204" pitchFamily="66" charset="0"/>
              </a:rPr>
              <a:t> ve gerilme egzersizleri ile güçlenmek, esneklik kazanmak, mutluluk hormonlarını arttırmak ve buna bağlı stres yönetimi için mükemmel egzersizlerdir. Bununla birlikte bisiklete binmek, yüzmek gibi aerobik egzersizler </a:t>
            </a:r>
            <a:r>
              <a:rPr lang="tr-TR" sz="1600" b="1" i="0" cap="none" dirty="0" err="1">
                <a:solidFill>
                  <a:srgbClr val="FF3399"/>
                </a:solidFill>
                <a:effectLst/>
                <a:latin typeface="Comic Sans MS" panose="030F0702030302020204" pitchFamily="66" charset="0"/>
              </a:rPr>
              <a:t>serotonin</a:t>
            </a:r>
            <a:r>
              <a:rPr lang="tr-TR" sz="1600" b="1" i="0" cap="none" dirty="0">
                <a:solidFill>
                  <a:srgbClr val="FF3399"/>
                </a:solidFill>
                <a:effectLst/>
                <a:latin typeface="Comic Sans MS" panose="030F0702030302020204" pitchFamily="66" charset="0"/>
              </a:rPr>
              <a:t> seviyesini artırmada en etkili olanlar.</a:t>
            </a:r>
          </a:p>
        </p:txBody>
      </p:sp>
    </p:spTree>
    <p:extLst>
      <p:ext uri="{BB962C8B-B14F-4D97-AF65-F5344CB8AC3E}">
        <p14:creationId xmlns:p14="http://schemas.microsoft.com/office/powerpoint/2010/main" xmlns="" val="1480248693"/>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
            <a:extLst>
              <a:ext uri="{FF2B5EF4-FFF2-40B4-BE49-F238E27FC236}">
                <a16:creationId xmlns:a16="http://schemas.microsoft.com/office/drawing/2014/main" xmlns="" id="{8D445495-2881-4EF3-B97F-432DC2DA1EF3}"/>
              </a:ext>
            </a:extLst>
          </p:cNvPr>
          <p:cNvSpPr>
            <a:spLocks noChangeAspect="1" noChangeArrowheads="1"/>
          </p:cNvSpPr>
          <p:nvPr/>
        </p:nvSpPr>
        <p:spPr bwMode="auto">
          <a:xfrm flipH="1">
            <a:off x="21202881" y="3011809"/>
            <a:ext cx="215349"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0" name="Rectangle 3">
            <a:extLst>
              <a:ext uri="{FF2B5EF4-FFF2-40B4-BE49-F238E27FC236}">
                <a16:creationId xmlns:a16="http://schemas.microsoft.com/office/drawing/2014/main" xmlns="" id="{1AD7E518-D2DE-4185-9F5C-2E9B36AB7C43}"/>
              </a:ext>
            </a:extLst>
          </p:cNvPr>
          <p:cNvSpPr>
            <a:spLocks noGrp="1" noChangeArrowheads="1"/>
          </p:cNvSpPr>
          <p:nvPr>
            <p:ph sz="quarter" idx="13"/>
          </p:nvPr>
        </p:nvSpPr>
        <p:spPr bwMode="auto">
          <a:xfrm flipH="1">
            <a:off x="755650" y="1833082"/>
            <a:ext cx="8572500" cy="30870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buClr>
                <a:srgbClr val="002060"/>
              </a:buClr>
              <a:buSzPct val="159000"/>
              <a:buFont typeface="Wingdings" panose="05000000000000000000" pitchFamily="2" charset="2"/>
              <a:buChar char="Ø"/>
            </a:pPr>
            <a:r>
              <a:rPr lang="tr-TR" sz="1600" b="1" i="1" cap="none" dirty="0">
                <a:solidFill>
                  <a:srgbClr val="FF3399"/>
                </a:solidFill>
                <a:effectLst/>
                <a:latin typeface="Comic Sans MS" panose="030F0702030302020204" pitchFamily="66" charset="0"/>
              </a:rPr>
              <a:t>Yapılan araştırmalara göre daha pozitif olabilmek için beyninizi eğitmenin yolları var. Art arda 21 gün boyunca yapılan iki dakikalık bir süre içinde beyninizin gerçekten daha iyimser ve daha başarılı bir şekilde çalışmasını sağlayabiliyoruz. </a:t>
            </a:r>
          </a:p>
          <a:p>
            <a:pPr defTabSz="914400">
              <a:buClr>
                <a:srgbClr val="002060"/>
              </a:buClr>
              <a:buSzPct val="159000"/>
              <a:buFont typeface="Wingdings" panose="05000000000000000000" pitchFamily="2" charset="2"/>
              <a:buChar char="Ø"/>
            </a:pPr>
            <a:endParaRPr kumimoji="0" lang="tr-TR" altLang="tr-TR" sz="1600" b="1" i="1" u="none" strike="noStrike" cap="none" normalizeH="0" baseline="0" dirty="0">
              <a:ln>
                <a:noFill/>
              </a:ln>
              <a:solidFill>
                <a:srgbClr val="FF3399"/>
              </a:solidFill>
              <a:latin typeface="Comic Sans MS" panose="030F0702030302020204" pitchFamily="66" charset="0"/>
            </a:endParaRPr>
          </a:p>
          <a:p>
            <a:pPr defTabSz="914400">
              <a:buClr>
                <a:srgbClr val="002060"/>
              </a:buClr>
              <a:buSzPct val="159000"/>
              <a:buFont typeface="Wingdings" panose="05000000000000000000" pitchFamily="2" charset="2"/>
              <a:buChar char="Ø"/>
            </a:pPr>
            <a:r>
              <a:rPr kumimoji="0" lang="tr-TR" altLang="tr-TR" sz="1500" b="1" i="0" u="none" strike="noStrike" cap="none" normalizeH="0" baseline="0" dirty="0">
                <a:ln>
                  <a:noFill/>
                </a:ln>
                <a:solidFill>
                  <a:srgbClr val="FF3399"/>
                </a:solidFill>
                <a:effectLst/>
                <a:latin typeface="Comic Sans MS" panose="030F0702030302020204" pitchFamily="66" charset="0"/>
              </a:rPr>
              <a:t>İki dakika bile sürmeyecek bu egzersizde en küçük şeyleri bile yazabilirsiniz. </a:t>
            </a:r>
          </a:p>
          <a:p>
            <a:pPr marL="0" indent="0" defTabSz="914400">
              <a:buClr>
                <a:srgbClr val="002060"/>
              </a:buClr>
              <a:buSzPct val="159000"/>
              <a:buNone/>
            </a:pPr>
            <a:endParaRPr lang="tr-TR" altLang="tr-TR" sz="1500" cap="none" dirty="0">
              <a:solidFill>
                <a:srgbClr val="000000"/>
              </a:solidFill>
              <a:latin typeface="NonBreakingSpaceOverride"/>
            </a:endParaRPr>
          </a:p>
          <a:p>
            <a:pPr defTabSz="914400">
              <a:buClr>
                <a:srgbClr val="FF3399"/>
              </a:buClr>
              <a:buSzPct val="159000"/>
              <a:buFont typeface="Wingdings" panose="05000000000000000000" pitchFamily="2" charset="2"/>
              <a:buChar char="ü"/>
            </a:pPr>
            <a:r>
              <a:rPr lang="tr-TR" altLang="tr-TR" sz="1500" b="1" cap="none" dirty="0">
                <a:solidFill>
                  <a:srgbClr val="002060"/>
                </a:solidFill>
                <a:latin typeface="Comic Sans MS" panose="030F0702030302020204" pitchFamily="66" charset="0"/>
              </a:rPr>
              <a:t>En sevdiğim yemeği yedim</a:t>
            </a:r>
            <a:r>
              <a:rPr kumimoji="0" lang="tr-TR" altLang="tr-TR" sz="1500" b="1" i="0" u="none" strike="noStrike" cap="none" normalizeH="0" baseline="0" dirty="0">
                <a:ln>
                  <a:noFill/>
                </a:ln>
                <a:solidFill>
                  <a:srgbClr val="002060"/>
                </a:solidFill>
                <a:effectLst/>
                <a:latin typeface="Comic Sans MS" panose="030F0702030302020204" pitchFamily="66" charset="0"/>
              </a:rPr>
              <a:t>. </a:t>
            </a:r>
          </a:p>
          <a:p>
            <a:pPr defTabSz="914400">
              <a:buClr>
                <a:srgbClr val="FF3399"/>
              </a:buClr>
              <a:buSzPct val="159000"/>
              <a:buFont typeface="Wingdings" panose="05000000000000000000" pitchFamily="2" charset="2"/>
              <a:buChar char="ü"/>
            </a:pPr>
            <a:r>
              <a:rPr kumimoji="0" lang="tr-TR" altLang="tr-TR" sz="1500" b="1" i="0" u="none" strike="noStrike" cap="none" normalizeH="0" baseline="0" dirty="0">
                <a:ln>
                  <a:noFill/>
                </a:ln>
                <a:solidFill>
                  <a:srgbClr val="002060"/>
                </a:solidFill>
                <a:effectLst/>
                <a:latin typeface="Comic Sans MS" panose="030F0702030302020204" pitchFamily="66" charset="0"/>
              </a:rPr>
              <a:t>Sevdiklerim ve ben Korona olmadık.</a:t>
            </a:r>
          </a:p>
          <a:p>
            <a:pPr defTabSz="914400">
              <a:buClr>
                <a:srgbClr val="FF3399"/>
              </a:buClr>
              <a:buSzPct val="159000"/>
              <a:buFont typeface="Wingdings" panose="05000000000000000000" pitchFamily="2" charset="2"/>
              <a:buChar char="ü"/>
            </a:pPr>
            <a:r>
              <a:rPr lang="tr-TR" altLang="tr-TR" sz="1500" b="1" cap="none" dirty="0">
                <a:solidFill>
                  <a:srgbClr val="002060"/>
                </a:solidFill>
                <a:latin typeface="Comic Sans MS" panose="030F0702030302020204" pitchFamily="66" charset="0"/>
              </a:rPr>
              <a:t>Zorlandığım bir konuda test çözdüm.</a:t>
            </a:r>
            <a:endParaRPr kumimoji="0" lang="tr-TR" altLang="tr-TR" sz="1500" b="1" i="0" u="none" strike="noStrike" cap="none" normalizeH="0" baseline="0" dirty="0">
              <a:ln>
                <a:noFill/>
              </a:ln>
              <a:solidFill>
                <a:srgbClr val="002060"/>
              </a:solidFill>
              <a:effectLst/>
              <a:latin typeface="Comic Sans MS" panose="030F0702030302020204" pitchFamily="66" charset="0"/>
            </a:endParaRPr>
          </a:p>
          <a:p>
            <a:pPr defTabSz="914400">
              <a:buClr>
                <a:srgbClr val="FF3399"/>
              </a:buClr>
              <a:buSzPct val="159000"/>
              <a:buFont typeface="Wingdings" panose="05000000000000000000" pitchFamily="2" charset="2"/>
              <a:buChar char="ü"/>
            </a:pPr>
            <a:r>
              <a:rPr kumimoji="0" lang="tr-TR" altLang="tr-TR" sz="1500" b="1" i="0" u="none" strike="noStrike" cap="none" normalizeH="0" baseline="0" dirty="0">
                <a:ln>
                  <a:noFill/>
                </a:ln>
                <a:solidFill>
                  <a:srgbClr val="002060"/>
                </a:solidFill>
                <a:effectLst/>
                <a:latin typeface="Comic Sans MS" panose="030F0702030302020204" pitchFamily="66" charset="0"/>
              </a:rPr>
              <a:t>Anneme sadece annem olduğu için teşekkür ettim. </a:t>
            </a:r>
            <a:r>
              <a:rPr kumimoji="0" lang="tr-TR" altLang="tr-TR" sz="1500" b="1" i="0" u="none" strike="noStrike" cap="none" normalizeH="0" baseline="0" dirty="0" err="1">
                <a:ln>
                  <a:noFill/>
                </a:ln>
                <a:solidFill>
                  <a:srgbClr val="002060"/>
                </a:solidFill>
                <a:effectLst/>
                <a:latin typeface="Comic Sans MS" panose="030F0702030302020204" pitchFamily="66" charset="0"/>
              </a:rPr>
              <a:t>vb</a:t>
            </a:r>
            <a:r>
              <a:rPr kumimoji="0" lang="tr-TR" altLang="tr-TR" sz="1500" b="1" i="0" u="none" strike="noStrike" cap="none" normalizeH="0" baseline="0" dirty="0">
                <a:ln>
                  <a:noFill/>
                </a:ln>
                <a:solidFill>
                  <a:srgbClr val="002060"/>
                </a:solidFill>
                <a:effectLst/>
                <a:latin typeface="Comic Sans MS" panose="030F0702030302020204" pitchFamily="66" charset="0"/>
              </a:rPr>
              <a:t>…</a:t>
            </a:r>
          </a:p>
          <a:p>
            <a:pPr defTabSz="914400">
              <a:buClr>
                <a:srgbClr val="FF3399"/>
              </a:buClr>
              <a:buSzPct val="159000"/>
              <a:buFont typeface="Wingdings" panose="05000000000000000000" pitchFamily="2" charset="2"/>
              <a:buChar char="ü"/>
            </a:pPr>
            <a:endParaRPr kumimoji="0" lang="tr-TR" altLang="tr-TR" sz="900" b="0" i="0" u="none" strike="noStrike" cap="none" normalizeH="0" baseline="0" dirty="0">
              <a:ln>
                <a:noFill/>
              </a:ln>
              <a:solidFill>
                <a:schemeClr val="tx1"/>
              </a:solidFill>
              <a:effectLst/>
            </a:endParaRPr>
          </a:p>
        </p:txBody>
      </p:sp>
      <p:sp>
        <p:nvSpPr>
          <p:cNvPr id="11" name="Başlık 2">
            <a:extLst>
              <a:ext uri="{FF2B5EF4-FFF2-40B4-BE49-F238E27FC236}">
                <a16:creationId xmlns:a16="http://schemas.microsoft.com/office/drawing/2014/main" xmlns="" id="{DA88D0A3-9202-45C2-A9F4-6026315FAD38}"/>
              </a:ext>
            </a:extLst>
          </p:cNvPr>
          <p:cNvSpPr>
            <a:spLocks noGrp="1"/>
          </p:cNvSpPr>
          <p:nvPr>
            <p:ph type="title"/>
          </p:nvPr>
        </p:nvSpPr>
        <p:spPr>
          <a:xfrm>
            <a:off x="755650" y="512763"/>
            <a:ext cx="8572500" cy="1320800"/>
          </a:xfrm>
        </p:spPr>
        <p:txBody>
          <a:bodyPr>
            <a:normAutofit/>
          </a:bodyPr>
          <a:lstStyle/>
          <a:p>
            <a:r>
              <a:rPr lang="tr-TR" sz="2400" b="1" dirty="0">
                <a:solidFill>
                  <a:srgbClr val="002060"/>
                </a:solidFill>
                <a:latin typeface="Bookman Old Style" panose="02050604050505020204" pitchFamily="18" charset="0"/>
              </a:rPr>
              <a:t>Bu güne ve geleceğe dair pozitif cümleler yazmak alışkanlık haline getirildiğinde </a:t>
            </a:r>
            <a:r>
              <a:rPr lang="tr-TR" sz="2400" b="1" dirty="0">
                <a:solidFill>
                  <a:srgbClr val="FF3399"/>
                </a:solidFill>
                <a:latin typeface="Bookman Old Style" panose="02050604050505020204" pitchFamily="18" charset="0"/>
              </a:rPr>
              <a:t>mutluluk </a:t>
            </a:r>
            <a:r>
              <a:rPr lang="tr-TR" sz="2400" b="1" dirty="0">
                <a:solidFill>
                  <a:srgbClr val="002060"/>
                </a:solidFill>
                <a:latin typeface="Bookman Old Style" panose="02050604050505020204" pitchFamily="18" charset="0"/>
              </a:rPr>
              <a:t>verici</a:t>
            </a:r>
          </a:p>
        </p:txBody>
      </p:sp>
    </p:spTree>
    <p:extLst>
      <p:ext uri="{BB962C8B-B14F-4D97-AF65-F5344CB8AC3E}">
        <p14:creationId xmlns:p14="http://schemas.microsoft.com/office/powerpoint/2010/main" xmlns="" val="1728611820"/>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a:extLst>
              <a:ext uri="{FF2B5EF4-FFF2-40B4-BE49-F238E27FC236}">
                <a16:creationId xmlns:a16="http://schemas.microsoft.com/office/drawing/2014/main" xmlns="" id="{6CA32FA9-B879-4FB2-BEFF-EE3C7EBE8DA6}"/>
              </a:ext>
            </a:extLst>
          </p:cNvPr>
          <p:cNvSpPr>
            <a:spLocks noGrp="1"/>
          </p:cNvSpPr>
          <p:nvPr>
            <p:ph type="title"/>
          </p:nvPr>
        </p:nvSpPr>
        <p:spPr/>
        <p:txBody>
          <a:bodyPr>
            <a:normAutofit/>
          </a:bodyPr>
          <a:lstStyle/>
          <a:p>
            <a:r>
              <a:rPr lang="tr-TR" sz="2400" b="1" dirty="0">
                <a:solidFill>
                  <a:srgbClr val="002060"/>
                </a:solidFill>
                <a:latin typeface="Bookman Old Style" panose="02050604050505020204" pitchFamily="18" charset="0"/>
              </a:rPr>
              <a:t>Bu güne ve geleceğe dair pozitif cümleler yazmak alışkanlık haline getirildiğinde </a:t>
            </a:r>
            <a:r>
              <a:rPr lang="tr-TR" sz="2400" b="1" dirty="0">
                <a:solidFill>
                  <a:srgbClr val="FF3399"/>
                </a:solidFill>
                <a:latin typeface="Bookman Old Style" panose="02050604050505020204" pitchFamily="18" charset="0"/>
              </a:rPr>
              <a:t>mutluluk </a:t>
            </a:r>
            <a:r>
              <a:rPr lang="tr-TR" sz="2400" b="1" dirty="0">
                <a:solidFill>
                  <a:srgbClr val="002060"/>
                </a:solidFill>
                <a:latin typeface="Bookman Old Style" panose="02050604050505020204" pitchFamily="18" charset="0"/>
              </a:rPr>
              <a:t>verici</a:t>
            </a:r>
          </a:p>
        </p:txBody>
      </p:sp>
      <p:sp>
        <p:nvSpPr>
          <p:cNvPr id="4" name="İçerik Yer Tutucusu 3">
            <a:extLst>
              <a:ext uri="{FF2B5EF4-FFF2-40B4-BE49-F238E27FC236}">
                <a16:creationId xmlns:a16="http://schemas.microsoft.com/office/drawing/2014/main" xmlns="" id="{5A3FCB57-BB8E-4DB6-8B1E-44D6E882BA97}"/>
              </a:ext>
            </a:extLst>
          </p:cNvPr>
          <p:cNvSpPr>
            <a:spLocks noGrp="1"/>
          </p:cNvSpPr>
          <p:nvPr>
            <p:ph sz="quarter" idx="13"/>
          </p:nvPr>
        </p:nvSpPr>
        <p:spPr/>
        <p:txBody>
          <a:bodyPr>
            <a:normAutofit/>
          </a:bodyPr>
          <a:lstStyle/>
          <a:p>
            <a:pPr>
              <a:buClr>
                <a:srgbClr val="002060"/>
              </a:buClr>
              <a:buSzPct val="162000"/>
              <a:buFont typeface="Wingdings" panose="05000000000000000000" pitchFamily="2" charset="2"/>
              <a:buChar char="Ø"/>
            </a:pPr>
            <a:r>
              <a:rPr lang="tr-TR" b="1" i="0" cap="none" dirty="0">
                <a:solidFill>
                  <a:srgbClr val="FF3399"/>
                </a:solidFill>
                <a:effectLst/>
                <a:latin typeface="Comic Sans MS" panose="030F0702030302020204" pitchFamily="66" charset="0"/>
              </a:rPr>
              <a:t>Sürekli gelecekte olacak iyi şeyleri hayal ederek mutlu oluyoruz </a:t>
            </a:r>
            <a:r>
              <a:rPr lang="tr-TR" b="1" i="0" cap="none" dirty="0" err="1">
                <a:solidFill>
                  <a:srgbClr val="FF3399"/>
                </a:solidFill>
                <a:effectLst/>
                <a:latin typeface="Comic Sans MS" panose="030F0702030302020204" pitchFamily="66" charset="0"/>
              </a:rPr>
              <a:t>fakar</a:t>
            </a:r>
            <a:r>
              <a:rPr lang="tr-TR" b="1" i="0" cap="none" dirty="0">
                <a:solidFill>
                  <a:srgbClr val="FF3399"/>
                </a:solidFill>
                <a:effectLst/>
                <a:latin typeface="Comic Sans MS" panose="030F0702030302020204" pitchFamily="66" charset="0"/>
              </a:rPr>
              <a:t> bu günkü mutluluğu kaçırıyoruz ‘’Şimdi ve Burada’’ çok daha önemli. </a:t>
            </a:r>
          </a:p>
          <a:p>
            <a:pPr>
              <a:buClr>
                <a:srgbClr val="002060"/>
              </a:buClr>
              <a:buSzPct val="162000"/>
              <a:buFont typeface="Wingdings" panose="05000000000000000000" pitchFamily="2" charset="2"/>
              <a:buChar char="Ø"/>
            </a:pPr>
            <a:r>
              <a:rPr lang="tr-TR" b="1" i="0" cap="none" dirty="0">
                <a:solidFill>
                  <a:srgbClr val="FF3399"/>
                </a:solidFill>
                <a:effectLst/>
                <a:latin typeface="Comic Sans MS" panose="030F0702030302020204" pitchFamily="66" charset="0"/>
              </a:rPr>
              <a:t>Şahsiyetimizin oluştuğu en önemli dönemlerdeyiz.İyi bir okula gitmek, o okuldan iyi dereceyle mezun olmak, iyi bir işe girmek, </a:t>
            </a:r>
            <a:r>
              <a:rPr lang="tr-TR" b="1" cap="none" dirty="0" smtClean="0">
                <a:solidFill>
                  <a:srgbClr val="FF3399"/>
                </a:solidFill>
                <a:latin typeface="Comic Sans MS" panose="030F0702030302020204" pitchFamily="66" charset="0"/>
              </a:rPr>
              <a:t>meslek sahibi olmak</a:t>
            </a:r>
            <a:r>
              <a:rPr lang="tr-TR" b="1" i="0" cap="none" dirty="0" smtClean="0">
                <a:solidFill>
                  <a:srgbClr val="FF3399"/>
                </a:solidFill>
                <a:effectLst/>
                <a:latin typeface="Comic Sans MS" panose="030F0702030302020204" pitchFamily="66" charset="0"/>
              </a:rPr>
              <a:t> </a:t>
            </a:r>
            <a:r>
              <a:rPr lang="tr-TR" b="1" i="0" cap="none" dirty="0">
                <a:solidFill>
                  <a:srgbClr val="FF3399"/>
                </a:solidFill>
                <a:effectLst/>
                <a:latin typeface="Comic Sans MS" panose="030F0702030302020204" pitchFamily="66" charset="0"/>
              </a:rPr>
              <a:t>ve bu listeye ekleyebileceğiniz gelecekteki tüm hedefler elbette önemli ve onlara ulaşınca mutlu olacağınız kesin, kısa süreli de olsa.</a:t>
            </a:r>
          </a:p>
          <a:p>
            <a:pPr>
              <a:buClr>
                <a:srgbClr val="002060"/>
              </a:buClr>
              <a:buSzPct val="162000"/>
              <a:buFont typeface="Wingdings" panose="05000000000000000000" pitchFamily="2" charset="2"/>
              <a:buChar char="Ø"/>
            </a:pPr>
            <a:r>
              <a:rPr lang="tr-TR" b="1" i="0" cap="none" dirty="0">
                <a:solidFill>
                  <a:srgbClr val="FF3399"/>
                </a:solidFill>
                <a:effectLst/>
                <a:latin typeface="Comic Sans MS" panose="030F0702030302020204" pitchFamily="66" charset="0"/>
              </a:rPr>
              <a:t> O zamana kadar sahip olduklarınızla ve yaşadıklarınızla ilgili yazacağınız dört pozitif şey “mutluluk için bir DOSE” almanıza bugün de yeter emin olun.</a:t>
            </a:r>
            <a:endParaRPr lang="tr-TR" b="1" cap="none" dirty="0">
              <a:solidFill>
                <a:srgbClr val="FF3399"/>
              </a:solidFill>
              <a:latin typeface="Comic Sans MS" panose="030F0702030302020204" pitchFamily="66" charset="0"/>
            </a:endParaRPr>
          </a:p>
        </p:txBody>
      </p:sp>
    </p:spTree>
    <p:extLst>
      <p:ext uri="{BB962C8B-B14F-4D97-AF65-F5344CB8AC3E}">
        <p14:creationId xmlns:p14="http://schemas.microsoft.com/office/powerpoint/2010/main" xmlns="" val="1834040863"/>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5AD5101-7904-4525-AA96-EF9C532BA66A}"/>
              </a:ext>
            </a:extLst>
          </p:cNvPr>
          <p:cNvSpPr>
            <a:spLocks noGrp="1"/>
          </p:cNvSpPr>
          <p:nvPr>
            <p:ph type="title"/>
          </p:nvPr>
        </p:nvSpPr>
        <p:spPr>
          <a:xfrm>
            <a:off x="755767" y="323850"/>
            <a:ext cx="8572265" cy="1321280"/>
          </a:xfrm>
        </p:spPr>
        <p:txBody>
          <a:bodyPr>
            <a:normAutofit/>
          </a:bodyPr>
          <a:lstStyle/>
          <a:p>
            <a:r>
              <a:rPr lang="tr-TR" sz="4000" b="1" dirty="0">
                <a:solidFill>
                  <a:srgbClr val="FF3399"/>
                </a:solidFill>
                <a:latin typeface="Bookman Old Style" panose="02050604050505020204" pitchFamily="18" charset="0"/>
              </a:rPr>
              <a:t>Güçlü ve mutlu kalmak için</a:t>
            </a:r>
          </a:p>
        </p:txBody>
      </p:sp>
      <p:sp>
        <p:nvSpPr>
          <p:cNvPr id="3" name="İçerik Yer Tutucusu 2">
            <a:extLst>
              <a:ext uri="{FF2B5EF4-FFF2-40B4-BE49-F238E27FC236}">
                <a16:creationId xmlns:a16="http://schemas.microsoft.com/office/drawing/2014/main" xmlns="" id="{7F767120-9329-491B-8832-B5FC84827B63}"/>
              </a:ext>
            </a:extLst>
          </p:cNvPr>
          <p:cNvSpPr>
            <a:spLocks noGrp="1"/>
          </p:cNvSpPr>
          <p:nvPr>
            <p:ph sz="quarter" idx="13"/>
          </p:nvPr>
        </p:nvSpPr>
        <p:spPr>
          <a:xfrm>
            <a:off x="755767" y="1959426"/>
            <a:ext cx="3905133" cy="2834400"/>
          </a:xfrm>
        </p:spPr>
        <p:txBody>
          <a:bodyPr>
            <a:normAutofit/>
          </a:bodyPr>
          <a:lstStyle/>
          <a:p>
            <a:pPr algn="ctr">
              <a:buClr>
                <a:srgbClr val="D60093"/>
              </a:buClr>
              <a:buSzPct val="144000"/>
              <a:buFont typeface="Wingdings" panose="05000000000000000000" pitchFamily="2" charset="2"/>
              <a:buChar char="Ø"/>
            </a:pPr>
            <a:r>
              <a:rPr lang="tr-TR" sz="3600" b="1" cap="none" dirty="0">
                <a:solidFill>
                  <a:srgbClr val="7030A0"/>
                </a:solidFill>
                <a:latin typeface="Comic Sans MS" panose="030F0702030302020204" pitchFamily="66" charset="0"/>
              </a:rPr>
              <a:t>Gülümsemenizi koruyun.</a:t>
            </a:r>
          </a:p>
          <a:p>
            <a:pPr algn="ctr">
              <a:buClr>
                <a:srgbClr val="D60093"/>
              </a:buClr>
              <a:buSzPct val="144000"/>
              <a:buFont typeface="Wingdings" panose="05000000000000000000" pitchFamily="2" charset="2"/>
              <a:buChar char="Ø"/>
            </a:pPr>
            <a:endParaRPr lang="tr-TR" sz="3600" b="1" cap="none" dirty="0">
              <a:solidFill>
                <a:srgbClr val="7030A0"/>
              </a:solidFill>
              <a:latin typeface="Comic Sans MS" panose="030F0702030302020204" pitchFamily="66" charset="0"/>
            </a:endParaRPr>
          </a:p>
          <a:p>
            <a:pPr algn="ctr">
              <a:buClr>
                <a:srgbClr val="D60093"/>
              </a:buClr>
              <a:buSzPct val="144000"/>
              <a:buFont typeface="Wingdings" panose="05000000000000000000" pitchFamily="2" charset="2"/>
              <a:buChar char="Ø"/>
            </a:pPr>
            <a:endParaRPr lang="tr-TR" sz="3600" b="1" cap="none" dirty="0">
              <a:solidFill>
                <a:srgbClr val="7030A0"/>
              </a:solidFill>
              <a:latin typeface="Comic Sans MS" panose="030F0702030302020204" pitchFamily="66" charset="0"/>
            </a:endParaRPr>
          </a:p>
          <a:p>
            <a:pPr algn="ctr">
              <a:buClr>
                <a:srgbClr val="D60093"/>
              </a:buClr>
              <a:buSzPct val="144000"/>
              <a:buFont typeface="Wingdings" panose="05000000000000000000" pitchFamily="2" charset="2"/>
              <a:buChar char="Ø"/>
            </a:pPr>
            <a:endParaRPr lang="tr-TR" sz="3600" b="1" cap="none" dirty="0">
              <a:solidFill>
                <a:srgbClr val="7030A0"/>
              </a:solidFill>
              <a:latin typeface="Comic Sans MS" panose="030F0702030302020204" pitchFamily="66" charset="0"/>
            </a:endParaRPr>
          </a:p>
          <a:p>
            <a:pPr algn="ctr">
              <a:buClr>
                <a:srgbClr val="D60093"/>
              </a:buClr>
              <a:buSzPct val="112000"/>
              <a:buFont typeface="Wingdings" panose="05000000000000000000" pitchFamily="2" charset="2"/>
              <a:buChar char="q"/>
            </a:pPr>
            <a:endParaRPr lang="tr-TR" sz="3600" b="1" cap="none" dirty="0">
              <a:solidFill>
                <a:srgbClr val="7030A0"/>
              </a:solidFill>
              <a:latin typeface="Comic Sans MS" panose="030F0702030302020204" pitchFamily="66" charset="0"/>
            </a:endParaRPr>
          </a:p>
          <a:p>
            <a:pPr marL="0" indent="0" algn="ctr">
              <a:buNone/>
            </a:pPr>
            <a:endParaRPr lang="tr-TR" sz="3600" b="1" cap="none" dirty="0">
              <a:solidFill>
                <a:srgbClr val="7030A0"/>
              </a:solidFill>
              <a:latin typeface="Comic Sans MS" panose="030F0702030302020204" pitchFamily="66" charset="0"/>
            </a:endParaRPr>
          </a:p>
        </p:txBody>
      </p:sp>
      <p:pic>
        <p:nvPicPr>
          <p:cNvPr id="2050" name="Picture 2" descr="100+ en iyi Tesettürlü animeler görüntüsü | anime, çizimler, çizim">
            <a:extLst>
              <a:ext uri="{FF2B5EF4-FFF2-40B4-BE49-F238E27FC236}">
                <a16:creationId xmlns:a16="http://schemas.microsoft.com/office/drawing/2014/main" xmlns="" id="{9E932C08-A93E-4046-BF80-9F79218C27A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22902" y="1580890"/>
            <a:ext cx="3548337" cy="37174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7791515"/>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xmlns="" id="{6155672E-181D-49C3-B4C5-D8EDE94A83EF}"/>
              </a:ext>
            </a:extLst>
          </p:cNvPr>
          <p:cNvSpPr/>
          <p:nvPr/>
        </p:nvSpPr>
        <p:spPr>
          <a:xfrm>
            <a:off x="317500" y="1238250"/>
            <a:ext cx="4419600" cy="3785652"/>
          </a:xfrm>
          <a:prstGeom prst="rect">
            <a:avLst/>
          </a:prstGeom>
        </p:spPr>
        <p:txBody>
          <a:bodyPr wrap="square">
            <a:spAutoFit/>
          </a:bodyPr>
          <a:lstStyle/>
          <a:p>
            <a:pPr marL="285750" indent="-285750" algn="just" fontAlgn="base">
              <a:buClr>
                <a:srgbClr val="002060"/>
              </a:buClr>
              <a:buSzPct val="151000"/>
              <a:buFont typeface="Wingdings" panose="05000000000000000000" pitchFamily="2" charset="2"/>
              <a:buChar char="Ø"/>
            </a:pPr>
            <a:r>
              <a:rPr lang="tr-TR" sz="2400" b="1" dirty="0">
                <a:solidFill>
                  <a:srgbClr val="FF3399"/>
                </a:solidFill>
                <a:latin typeface="Comic Sans MS" panose="030F0702030302020204" pitchFamily="66" charset="0"/>
              </a:rPr>
              <a:t> </a:t>
            </a:r>
            <a:r>
              <a:rPr lang="tr-TR" sz="2400" b="1" dirty="0">
                <a:solidFill>
                  <a:srgbClr val="FF3399"/>
                </a:solidFill>
                <a:latin typeface="Comic Sans MS" panose="030F0702030302020204" pitchFamily="66" charset="0"/>
                <a:hlinkClick r:id="rId2">
                  <a:extLst>
                    <a:ext uri="{A12FA001-AC4F-418D-AE19-62706E023703}">
                      <ahyp:hlinkClr xmlns:ahyp="http://schemas.microsoft.com/office/drawing/2018/hyperlinkcolor" xmlns="" val="tx"/>
                    </a:ext>
                  </a:extLst>
                </a:hlinkClick>
              </a:rPr>
              <a:t>#KoronaVirüs</a:t>
            </a:r>
            <a:r>
              <a:rPr lang="tr-TR" sz="2400" b="1" dirty="0">
                <a:solidFill>
                  <a:srgbClr val="FF3399"/>
                </a:solidFill>
                <a:latin typeface="Comic Sans MS" panose="030F0702030302020204" pitchFamily="66" charset="0"/>
              </a:rPr>
              <a:t> nedeniyle </a:t>
            </a:r>
            <a:r>
              <a:rPr lang="tr-TR" sz="2400" b="1" dirty="0">
                <a:solidFill>
                  <a:srgbClr val="FF3399"/>
                </a:solidFill>
                <a:latin typeface="Comic Sans MS" panose="030F0702030302020204" pitchFamily="66" charset="0"/>
                <a:hlinkClick r:id="rId3">
                  <a:extLst>
                    <a:ext uri="{A12FA001-AC4F-418D-AE19-62706E023703}">
                      <ahyp:hlinkClr xmlns:ahyp="http://schemas.microsoft.com/office/drawing/2018/hyperlinkcolor" xmlns="" val="tx"/>
                    </a:ext>
                  </a:extLst>
                </a:hlinkClick>
              </a:rPr>
              <a:t>#EvdeKalTürkiye</a:t>
            </a:r>
            <a:r>
              <a:rPr lang="tr-TR" sz="2400" b="1" dirty="0">
                <a:solidFill>
                  <a:srgbClr val="FF3399"/>
                </a:solidFill>
                <a:latin typeface="Comic Sans MS" panose="030F0702030302020204" pitchFamily="66" charset="0"/>
              </a:rPr>
              <a:t> dediğimiz ve ne kadar daha süreceğini yetkililerin bile tam kestiremediği evde kal günlerine tekrar </a:t>
            </a:r>
            <a:r>
              <a:rPr lang="tr-TR" sz="2400" b="1" dirty="0" err="1">
                <a:solidFill>
                  <a:srgbClr val="FF3399"/>
                </a:solidFill>
                <a:latin typeface="Comic Sans MS" panose="030F0702030302020204" pitchFamily="66" charset="0"/>
              </a:rPr>
              <a:t>döndük.Hemen</a:t>
            </a:r>
            <a:r>
              <a:rPr lang="tr-TR" sz="2400" b="1" dirty="0">
                <a:solidFill>
                  <a:srgbClr val="FF3399"/>
                </a:solidFill>
                <a:latin typeface="Comic Sans MS" panose="030F0702030302020204" pitchFamily="66" charset="0"/>
              </a:rPr>
              <a:t> hemen hepimizin düzeni değişti ve bu yeni duruma uyum sağlamaya çalışıyoruz.</a:t>
            </a:r>
          </a:p>
        </p:txBody>
      </p:sp>
      <p:sp>
        <p:nvSpPr>
          <p:cNvPr id="16" name="Unvan 1">
            <a:extLst>
              <a:ext uri="{FF2B5EF4-FFF2-40B4-BE49-F238E27FC236}">
                <a16:creationId xmlns:a16="http://schemas.microsoft.com/office/drawing/2014/main" xmlns="" id="{FBB325C0-27D3-4AB6-A755-0E092912853D}"/>
              </a:ext>
            </a:extLst>
          </p:cNvPr>
          <p:cNvSpPr txBox="1">
            <a:spLocks/>
          </p:cNvSpPr>
          <p:nvPr/>
        </p:nvSpPr>
        <p:spPr>
          <a:xfrm>
            <a:off x="850900" y="385844"/>
            <a:ext cx="8572265" cy="1321280"/>
          </a:xfrm>
          <a:prstGeom prst="rect">
            <a:avLst/>
          </a:prstGeom>
        </p:spPr>
        <p:txBody>
          <a:bodyPr vert="horz" lIns="91440" tIns="45720" rIns="91440" bIns="45720" rtlCol="0" anchor="ctr">
            <a:normAutofit fontScale="92500" lnSpcReduction="20000"/>
          </a:bodyPr>
          <a:lstStyle>
            <a:lvl1pPr algn="ctr" defTabSz="756300" rtl="0" eaLnBrk="1" latinLnBrk="0" hangingPunct="1">
              <a:lnSpc>
                <a:spcPct val="90000"/>
              </a:lnSpc>
              <a:spcBef>
                <a:spcPct val="0"/>
              </a:spcBef>
              <a:buNone/>
              <a:defRPr sz="2978" kern="1200" cap="all" baseline="0">
                <a:solidFill>
                  <a:schemeClr val="tx1"/>
                </a:solidFill>
                <a:effectLst/>
                <a:latin typeface="+mj-lt"/>
                <a:ea typeface="+mj-ea"/>
                <a:cs typeface="+mj-cs"/>
              </a:defRPr>
            </a:lvl1pPr>
          </a:lstStyle>
          <a:p>
            <a:r>
              <a:rPr lang="tr-TR" b="1" dirty="0" err="1">
                <a:solidFill>
                  <a:srgbClr val="002060"/>
                </a:solidFill>
                <a:latin typeface="Bookman Old Style" panose="02050604050505020204" pitchFamily="18" charset="0"/>
              </a:rPr>
              <a:t>Pandemi</a:t>
            </a:r>
            <a:r>
              <a:rPr lang="tr-TR" b="1" dirty="0">
                <a:solidFill>
                  <a:srgbClr val="002060"/>
                </a:solidFill>
                <a:latin typeface="Bookman Old Style" panose="02050604050505020204" pitchFamily="18" charset="0"/>
              </a:rPr>
              <a:t> bitmedi devam ediyor</a:t>
            </a:r>
          </a:p>
          <a:p>
            <a:r>
              <a:rPr lang="tr-TR" sz="2600" dirty="0">
                <a:solidFill>
                  <a:srgbClr val="FFC000"/>
                </a:solidFill>
              </a:rPr>
              <a:t/>
            </a:r>
            <a:br>
              <a:rPr lang="tr-TR" sz="2600" dirty="0">
                <a:solidFill>
                  <a:srgbClr val="FFC000"/>
                </a:solidFill>
              </a:rPr>
            </a:br>
            <a:r>
              <a:rPr lang="tr-TR" b="1" dirty="0">
                <a:solidFill>
                  <a:srgbClr val="002060"/>
                </a:solidFill>
                <a:latin typeface="Bookman Old Style" panose="02050604050505020204" pitchFamily="18" charset="0"/>
              </a:rPr>
              <a:t/>
            </a:r>
            <a:br>
              <a:rPr lang="tr-TR" b="1" dirty="0">
                <a:solidFill>
                  <a:srgbClr val="002060"/>
                </a:solidFill>
                <a:latin typeface="Bookman Old Style" panose="02050604050505020204" pitchFamily="18" charset="0"/>
              </a:rPr>
            </a:br>
            <a:endParaRPr lang="tr-TR" dirty="0">
              <a:solidFill>
                <a:srgbClr val="002060"/>
              </a:solidFill>
              <a:latin typeface="Bookman Old Style" panose="02050604050505020204" pitchFamily="18" charset="0"/>
            </a:endParaRPr>
          </a:p>
        </p:txBody>
      </p:sp>
      <p:pic>
        <p:nvPicPr>
          <p:cNvPr id="1026" name="Picture 2" descr="7 dilde 'evde kal' çağrısı - YENİ ASYA">
            <a:extLst>
              <a:ext uri="{FF2B5EF4-FFF2-40B4-BE49-F238E27FC236}">
                <a16:creationId xmlns:a16="http://schemas.microsoft.com/office/drawing/2014/main" xmlns="" id="{DBC984BE-35BA-4107-8C5C-FCE140DFE263}"/>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32400" y="1390650"/>
            <a:ext cx="4419600" cy="34454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9713303"/>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F767120-9329-491B-8832-B5FC84827B63}"/>
              </a:ext>
            </a:extLst>
          </p:cNvPr>
          <p:cNvSpPr>
            <a:spLocks noGrp="1"/>
          </p:cNvSpPr>
          <p:nvPr>
            <p:ph sz="quarter" idx="13"/>
          </p:nvPr>
        </p:nvSpPr>
        <p:spPr>
          <a:xfrm>
            <a:off x="755767" y="1959426"/>
            <a:ext cx="3676533" cy="2834400"/>
          </a:xfrm>
        </p:spPr>
        <p:txBody>
          <a:bodyPr>
            <a:normAutofit/>
          </a:bodyPr>
          <a:lstStyle/>
          <a:p>
            <a:pPr algn="ctr">
              <a:buClr>
                <a:srgbClr val="D60093"/>
              </a:buClr>
              <a:buSzPct val="144000"/>
              <a:buFont typeface="Wingdings" panose="05000000000000000000" pitchFamily="2" charset="2"/>
              <a:buChar char="Ø"/>
            </a:pPr>
            <a:r>
              <a:rPr lang="tr-TR" sz="3600" cap="none" dirty="0">
                <a:solidFill>
                  <a:srgbClr val="7030A0"/>
                </a:solidFill>
                <a:latin typeface="Comic Sans MS" panose="030F0702030302020204" pitchFamily="66" charset="0"/>
              </a:rPr>
              <a:t>Maske mesafe hijyene dikkat edin.</a:t>
            </a:r>
          </a:p>
          <a:p>
            <a:pPr algn="ctr"/>
            <a:endParaRPr lang="tr-TR" sz="3600" cap="none" dirty="0">
              <a:solidFill>
                <a:srgbClr val="7030A0"/>
              </a:solidFill>
              <a:latin typeface="Comic Sans MS" panose="030F0702030302020204" pitchFamily="66" charset="0"/>
            </a:endParaRPr>
          </a:p>
        </p:txBody>
      </p:sp>
      <p:sp>
        <p:nvSpPr>
          <p:cNvPr id="4" name="Başlık 1">
            <a:extLst>
              <a:ext uri="{FF2B5EF4-FFF2-40B4-BE49-F238E27FC236}">
                <a16:creationId xmlns:a16="http://schemas.microsoft.com/office/drawing/2014/main" xmlns="" id="{D8E381D5-4FAE-46CB-BB21-F921C86B0088}"/>
              </a:ext>
            </a:extLst>
          </p:cNvPr>
          <p:cNvSpPr>
            <a:spLocks noGrp="1"/>
          </p:cNvSpPr>
          <p:nvPr>
            <p:ph type="title"/>
          </p:nvPr>
        </p:nvSpPr>
        <p:spPr>
          <a:xfrm>
            <a:off x="755650" y="512763"/>
            <a:ext cx="8572500" cy="1320800"/>
          </a:xfrm>
        </p:spPr>
        <p:txBody>
          <a:bodyPr>
            <a:normAutofit/>
          </a:bodyPr>
          <a:lstStyle/>
          <a:p>
            <a:r>
              <a:rPr lang="tr-TR" sz="4000" b="1" dirty="0">
                <a:solidFill>
                  <a:srgbClr val="FF3399"/>
                </a:solidFill>
                <a:latin typeface="Bookman Old Style" panose="02050604050505020204" pitchFamily="18" charset="0"/>
              </a:rPr>
              <a:t>Güçlü kalmak için</a:t>
            </a:r>
          </a:p>
        </p:txBody>
      </p:sp>
      <p:sp>
        <p:nvSpPr>
          <p:cNvPr id="5" name="object 2">
            <a:extLst>
              <a:ext uri="{FF2B5EF4-FFF2-40B4-BE49-F238E27FC236}">
                <a16:creationId xmlns:a16="http://schemas.microsoft.com/office/drawing/2014/main" xmlns="" id="{5C1315FC-5DDE-413B-949F-E504A7F030AF}"/>
              </a:ext>
            </a:extLst>
          </p:cNvPr>
          <p:cNvSpPr/>
          <p:nvPr/>
        </p:nvSpPr>
        <p:spPr>
          <a:xfrm>
            <a:off x="5270500" y="1960731"/>
            <a:ext cx="4262755" cy="308356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971873863"/>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F767120-9329-491B-8832-B5FC84827B63}"/>
              </a:ext>
            </a:extLst>
          </p:cNvPr>
          <p:cNvSpPr>
            <a:spLocks noGrp="1"/>
          </p:cNvSpPr>
          <p:nvPr>
            <p:ph sz="quarter" idx="13"/>
          </p:nvPr>
        </p:nvSpPr>
        <p:spPr>
          <a:xfrm>
            <a:off x="755767" y="1959426"/>
            <a:ext cx="3752733" cy="2834400"/>
          </a:xfrm>
        </p:spPr>
        <p:txBody>
          <a:bodyPr>
            <a:normAutofit/>
          </a:bodyPr>
          <a:lstStyle/>
          <a:p>
            <a:pPr algn="ctr">
              <a:buClr>
                <a:srgbClr val="D60093"/>
              </a:buClr>
              <a:buSzPct val="144000"/>
              <a:buFont typeface="Wingdings" panose="05000000000000000000" pitchFamily="2" charset="2"/>
              <a:buChar char="Ø"/>
            </a:pPr>
            <a:r>
              <a:rPr lang="tr-TR" sz="3600" cap="none" dirty="0">
                <a:solidFill>
                  <a:srgbClr val="7030A0"/>
                </a:solidFill>
                <a:latin typeface="Comic Sans MS" panose="030F0702030302020204" pitchFamily="66" charset="0"/>
              </a:rPr>
              <a:t>Güvenilir haber kaynaklarını takip edin.</a:t>
            </a:r>
          </a:p>
          <a:p>
            <a:pPr algn="ctr"/>
            <a:endParaRPr lang="tr-TR" sz="3600" cap="none" dirty="0">
              <a:solidFill>
                <a:srgbClr val="7030A0"/>
              </a:solidFill>
              <a:latin typeface="Comic Sans MS" panose="030F0702030302020204" pitchFamily="66" charset="0"/>
            </a:endParaRPr>
          </a:p>
        </p:txBody>
      </p:sp>
      <p:sp>
        <p:nvSpPr>
          <p:cNvPr id="4" name="Başlık 1">
            <a:extLst>
              <a:ext uri="{FF2B5EF4-FFF2-40B4-BE49-F238E27FC236}">
                <a16:creationId xmlns:a16="http://schemas.microsoft.com/office/drawing/2014/main" xmlns="" id="{E4671E50-9E60-4F00-BD9F-D033CA5CC67C}"/>
              </a:ext>
            </a:extLst>
          </p:cNvPr>
          <p:cNvSpPr>
            <a:spLocks noGrp="1"/>
          </p:cNvSpPr>
          <p:nvPr>
            <p:ph type="title"/>
          </p:nvPr>
        </p:nvSpPr>
        <p:spPr>
          <a:xfrm>
            <a:off x="755650" y="512763"/>
            <a:ext cx="8572500" cy="1320800"/>
          </a:xfrm>
        </p:spPr>
        <p:txBody>
          <a:bodyPr>
            <a:normAutofit/>
          </a:bodyPr>
          <a:lstStyle/>
          <a:p>
            <a:r>
              <a:rPr lang="tr-TR" sz="4000" b="1" dirty="0">
                <a:solidFill>
                  <a:srgbClr val="FF3399"/>
                </a:solidFill>
                <a:latin typeface="Bookman Old Style" panose="02050604050505020204" pitchFamily="18" charset="0"/>
              </a:rPr>
              <a:t>Güçlü kalmak için</a:t>
            </a:r>
          </a:p>
        </p:txBody>
      </p:sp>
      <p:pic>
        <p:nvPicPr>
          <p:cNvPr id="9218" name="Picture 2" descr="Sosyal medya platformlarına 'güvenilir haber' uyarısı - Gerçek Gündem">
            <a:extLst>
              <a:ext uri="{FF2B5EF4-FFF2-40B4-BE49-F238E27FC236}">
                <a16:creationId xmlns:a16="http://schemas.microsoft.com/office/drawing/2014/main" xmlns="" id="{5C458633-9EA4-47A2-9EAB-24218D52A41F}"/>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70500" y="2222076"/>
            <a:ext cx="3886374" cy="2571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4861247"/>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F767120-9329-491B-8832-B5FC84827B63}"/>
              </a:ext>
            </a:extLst>
          </p:cNvPr>
          <p:cNvSpPr>
            <a:spLocks noGrp="1"/>
          </p:cNvSpPr>
          <p:nvPr>
            <p:ph sz="quarter" idx="13"/>
          </p:nvPr>
        </p:nvSpPr>
        <p:spPr>
          <a:xfrm>
            <a:off x="755767" y="1959426"/>
            <a:ext cx="3143133" cy="2834400"/>
          </a:xfrm>
        </p:spPr>
        <p:txBody>
          <a:bodyPr>
            <a:noAutofit/>
          </a:bodyPr>
          <a:lstStyle/>
          <a:p>
            <a:pPr algn="ctr">
              <a:buClr>
                <a:srgbClr val="D60093"/>
              </a:buClr>
              <a:buSzPct val="144000"/>
              <a:buFont typeface="Wingdings" panose="05000000000000000000" pitchFamily="2" charset="2"/>
              <a:buChar char="Ø"/>
            </a:pPr>
            <a:r>
              <a:rPr lang="tr-TR" sz="3600" b="1" cap="none" dirty="0">
                <a:solidFill>
                  <a:srgbClr val="7030A0"/>
                </a:solidFill>
                <a:latin typeface="Comic Sans MS" panose="030F0702030302020204" pitchFamily="66" charset="0"/>
              </a:rPr>
              <a:t>Size iyi gelen dostlarınızla sohbet edin.</a:t>
            </a:r>
          </a:p>
          <a:p>
            <a:pPr algn="ctr"/>
            <a:endParaRPr lang="tr-TR" sz="3600" b="1" cap="none" dirty="0">
              <a:solidFill>
                <a:srgbClr val="7030A0"/>
              </a:solidFill>
              <a:latin typeface="Comic Sans MS" panose="030F0702030302020204" pitchFamily="66" charset="0"/>
            </a:endParaRPr>
          </a:p>
        </p:txBody>
      </p:sp>
      <p:sp>
        <p:nvSpPr>
          <p:cNvPr id="4" name="Başlık 1">
            <a:extLst>
              <a:ext uri="{FF2B5EF4-FFF2-40B4-BE49-F238E27FC236}">
                <a16:creationId xmlns:a16="http://schemas.microsoft.com/office/drawing/2014/main" xmlns="" id="{D8C4E619-B5D3-4526-976A-FAD5C97F432E}"/>
              </a:ext>
            </a:extLst>
          </p:cNvPr>
          <p:cNvSpPr>
            <a:spLocks noGrp="1"/>
          </p:cNvSpPr>
          <p:nvPr>
            <p:ph type="title"/>
          </p:nvPr>
        </p:nvSpPr>
        <p:spPr>
          <a:xfrm>
            <a:off x="755650" y="512763"/>
            <a:ext cx="8572500" cy="1320800"/>
          </a:xfrm>
        </p:spPr>
        <p:txBody>
          <a:bodyPr>
            <a:normAutofit/>
          </a:bodyPr>
          <a:lstStyle/>
          <a:p>
            <a:r>
              <a:rPr lang="tr-TR" sz="4000" b="1" dirty="0">
                <a:solidFill>
                  <a:srgbClr val="FF3399"/>
                </a:solidFill>
                <a:latin typeface="Bookman Old Style" panose="02050604050505020204" pitchFamily="18" charset="0"/>
              </a:rPr>
              <a:t>Güçlü kalmak için</a:t>
            </a:r>
          </a:p>
        </p:txBody>
      </p:sp>
      <p:pic>
        <p:nvPicPr>
          <p:cNvPr id="10242" name="Picture 2" descr="60+ en iyi Arkadaşlik görüntüsü | çizimler, çizim, kızlar">
            <a:extLst>
              <a:ext uri="{FF2B5EF4-FFF2-40B4-BE49-F238E27FC236}">
                <a16:creationId xmlns:a16="http://schemas.microsoft.com/office/drawing/2014/main" xmlns="" id="{4E383057-74BB-4A1F-9E7D-AEBC1F4FCED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41900" y="1745445"/>
            <a:ext cx="4505325" cy="33813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9160723"/>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F767120-9329-491B-8832-B5FC84827B63}"/>
              </a:ext>
            </a:extLst>
          </p:cNvPr>
          <p:cNvSpPr>
            <a:spLocks noGrp="1"/>
          </p:cNvSpPr>
          <p:nvPr>
            <p:ph sz="quarter" idx="13"/>
          </p:nvPr>
        </p:nvSpPr>
        <p:spPr>
          <a:xfrm>
            <a:off x="622300" y="2339392"/>
            <a:ext cx="4267200" cy="2834400"/>
          </a:xfrm>
        </p:spPr>
        <p:txBody>
          <a:bodyPr>
            <a:normAutofit/>
          </a:bodyPr>
          <a:lstStyle/>
          <a:p>
            <a:pPr algn="ctr">
              <a:buClr>
                <a:srgbClr val="D60093"/>
              </a:buClr>
              <a:buSzPct val="144000"/>
              <a:buFont typeface="Wingdings" panose="05000000000000000000" pitchFamily="2" charset="2"/>
              <a:buChar char="Ø"/>
            </a:pPr>
            <a:r>
              <a:rPr lang="tr-TR" sz="3600" cap="none" dirty="0">
                <a:solidFill>
                  <a:srgbClr val="7030A0"/>
                </a:solidFill>
                <a:latin typeface="Comic Sans MS" panose="030F0702030302020204" pitchFamily="66" charset="0"/>
              </a:rPr>
              <a:t>Geleceğe umutla bakın.</a:t>
            </a:r>
          </a:p>
          <a:p>
            <a:pPr algn="ctr"/>
            <a:endParaRPr lang="tr-TR" sz="3600" cap="none" dirty="0">
              <a:solidFill>
                <a:srgbClr val="7030A0"/>
              </a:solidFill>
              <a:latin typeface="Comic Sans MS" panose="030F0702030302020204" pitchFamily="66" charset="0"/>
            </a:endParaRPr>
          </a:p>
        </p:txBody>
      </p:sp>
      <p:sp>
        <p:nvSpPr>
          <p:cNvPr id="4" name="Başlık 1">
            <a:extLst>
              <a:ext uri="{FF2B5EF4-FFF2-40B4-BE49-F238E27FC236}">
                <a16:creationId xmlns:a16="http://schemas.microsoft.com/office/drawing/2014/main" xmlns="" id="{AF089F72-F758-4FC9-9A07-EE1227F709C0}"/>
              </a:ext>
            </a:extLst>
          </p:cNvPr>
          <p:cNvSpPr>
            <a:spLocks noGrp="1"/>
          </p:cNvSpPr>
          <p:nvPr>
            <p:ph type="title"/>
          </p:nvPr>
        </p:nvSpPr>
        <p:spPr>
          <a:xfrm>
            <a:off x="755650" y="512763"/>
            <a:ext cx="8572500" cy="1320800"/>
          </a:xfrm>
        </p:spPr>
        <p:txBody>
          <a:bodyPr>
            <a:normAutofit/>
          </a:bodyPr>
          <a:lstStyle/>
          <a:p>
            <a:r>
              <a:rPr lang="tr-TR" sz="4000" b="1" dirty="0">
                <a:solidFill>
                  <a:srgbClr val="FF3399"/>
                </a:solidFill>
                <a:latin typeface="Bookman Old Style" panose="02050604050505020204" pitchFamily="18" charset="0"/>
              </a:rPr>
              <a:t>Güçlü kalmak için</a:t>
            </a:r>
          </a:p>
        </p:txBody>
      </p:sp>
      <p:pic>
        <p:nvPicPr>
          <p:cNvPr id="6" name="Picture 2" descr="Koronavirüs Krizinde Psikolojik Dayanıklılık — Aklınızı Keşfedin">
            <a:extLst>
              <a:ext uri="{FF2B5EF4-FFF2-40B4-BE49-F238E27FC236}">
                <a16:creationId xmlns:a16="http://schemas.microsoft.com/office/drawing/2014/main" xmlns="" id="{4C49FB04-BE16-44CB-8300-FF354A9CF22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81094" y="2003726"/>
            <a:ext cx="4033816" cy="25838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7888609"/>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F767120-9329-491B-8832-B5FC84827B63}"/>
              </a:ext>
            </a:extLst>
          </p:cNvPr>
          <p:cNvSpPr>
            <a:spLocks noGrp="1"/>
          </p:cNvSpPr>
          <p:nvPr>
            <p:ph sz="quarter" idx="13"/>
          </p:nvPr>
        </p:nvSpPr>
        <p:spPr>
          <a:xfrm>
            <a:off x="317500" y="2271870"/>
            <a:ext cx="4286133" cy="2834400"/>
          </a:xfrm>
        </p:spPr>
        <p:txBody>
          <a:bodyPr>
            <a:normAutofit/>
          </a:bodyPr>
          <a:lstStyle/>
          <a:p>
            <a:pPr algn="ctr">
              <a:buClr>
                <a:srgbClr val="D60093"/>
              </a:buClr>
              <a:buSzPct val="144000"/>
              <a:buFont typeface="Wingdings" panose="05000000000000000000" pitchFamily="2" charset="2"/>
              <a:buChar char="Ø"/>
            </a:pPr>
            <a:r>
              <a:rPr lang="tr-TR" sz="3600" cap="none" dirty="0">
                <a:solidFill>
                  <a:srgbClr val="7030A0"/>
                </a:solidFill>
                <a:latin typeface="Comic Sans MS" panose="030F0702030302020204" pitchFamily="66" charset="0"/>
              </a:rPr>
              <a:t>Sahip olduklarımızın kıymetini bilip şükredin.</a:t>
            </a:r>
          </a:p>
          <a:p>
            <a:pPr algn="ctr"/>
            <a:endParaRPr lang="tr-TR" sz="3600" cap="none" dirty="0">
              <a:solidFill>
                <a:srgbClr val="7030A0"/>
              </a:solidFill>
              <a:latin typeface="Comic Sans MS" panose="030F0702030302020204" pitchFamily="66" charset="0"/>
            </a:endParaRPr>
          </a:p>
        </p:txBody>
      </p:sp>
      <p:sp>
        <p:nvSpPr>
          <p:cNvPr id="4" name="Başlık 1">
            <a:extLst>
              <a:ext uri="{FF2B5EF4-FFF2-40B4-BE49-F238E27FC236}">
                <a16:creationId xmlns:a16="http://schemas.microsoft.com/office/drawing/2014/main" xmlns="" id="{FCA96C51-FC4F-49FA-9199-718F9E584518}"/>
              </a:ext>
            </a:extLst>
          </p:cNvPr>
          <p:cNvSpPr>
            <a:spLocks noGrp="1"/>
          </p:cNvSpPr>
          <p:nvPr>
            <p:ph type="title"/>
          </p:nvPr>
        </p:nvSpPr>
        <p:spPr>
          <a:xfrm>
            <a:off x="755650" y="512763"/>
            <a:ext cx="8572500" cy="1320800"/>
          </a:xfrm>
        </p:spPr>
        <p:txBody>
          <a:bodyPr>
            <a:normAutofit/>
          </a:bodyPr>
          <a:lstStyle/>
          <a:p>
            <a:r>
              <a:rPr lang="tr-TR" sz="4000" b="1" dirty="0">
                <a:solidFill>
                  <a:srgbClr val="FF3399"/>
                </a:solidFill>
                <a:latin typeface="Bookman Old Style" panose="02050604050505020204" pitchFamily="18" charset="0"/>
              </a:rPr>
              <a:t>Güçlü kalmak için</a:t>
            </a:r>
          </a:p>
        </p:txBody>
      </p:sp>
      <p:pic>
        <p:nvPicPr>
          <p:cNvPr id="12290" name="Picture 2" descr="Din Kültürü ve Ahlak Bilgisi Paylaşım Sitesi, Din Kültürü ve Ahlak Bilgisi  Yaprak Test, Arapça Yaprak Test">
            <a:extLst>
              <a:ext uri="{FF2B5EF4-FFF2-40B4-BE49-F238E27FC236}">
                <a16:creationId xmlns:a16="http://schemas.microsoft.com/office/drawing/2014/main" xmlns="" id="{65DAD38D-E7E2-48A9-A43F-9A3C25C1FDD6}"/>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27700" y="2000250"/>
            <a:ext cx="3429000" cy="29274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2554363"/>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F767120-9329-491B-8832-B5FC84827B63}"/>
              </a:ext>
            </a:extLst>
          </p:cNvPr>
          <p:cNvSpPr>
            <a:spLocks noGrp="1"/>
          </p:cNvSpPr>
          <p:nvPr>
            <p:ph sz="quarter" idx="13"/>
          </p:nvPr>
        </p:nvSpPr>
        <p:spPr>
          <a:xfrm>
            <a:off x="755767" y="1959426"/>
            <a:ext cx="3752733" cy="2834400"/>
          </a:xfrm>
        </p:spPr>
        <p:txBody>
          <a:bodyPr>
            <a:normAutofit fontScale="92500" lnSpcReduction="20000"/>
          </a:bodyPr>
          <a:lstStyle/>
          <a:p>
            <a:pPr algn="ctr">
              <a:buClr>
                <a:srgbClr val="D60093"/>
              </a:buClr>
              <a:buSzPct val="144000"/>
              <a:buFont typeface="Wingdings" panose="05000000000000000000" pitchFamily="2" charset="2"/>
              <a:buChar char="Ø"/>
            </a:pPr>
            <a:r>
              <a:rPr lang="tr-TR" sz="3600" cap="none" dirty="0">
                <a:solidFill>
                  <a:srgbClr val="7030A0"/>
                </a:solidFill>
                <a:latin typeface="Comic Sans MS" panose="030F0702030302020204" pitchFamily="66" charset="0"/>
              </a:rPr>
              <a:t>Ailenizle ilişkinizi gözden geçirip daha da güzelleştirmek için uğraşın.</a:t>
            </a:r>
          </a:p>
          <a:p>
            <a:pPr algn="ctr"/>
            <a:endParaRPr lang="tr-TR" sz="3600" cap="none" dirty="0">
              <a:solidFill>
                <a:srgbClr val="7030A0"/>
              </a:solidFill>
              <a:latin typeface="Comic Sans MS" panose="030F0702030302020204" pitchFamily="66" charset="0"/>
            </a:endParaRPr>
          </a:p>
        </p:txBody>
      </p:sp>
      <p:sp>
        <p:nvSpPr>
          <p:cNvPr id="4" name="Başlık 1">
            <a:extLst>
              <a:ext uri="{FF2B5EF4-FFF2-40B4-BE49-F238E27FC236}">
                <a16:creationId xmlns:a16="http://schemas.microsoft.com/office/drawing/2014/main" xmlns="" id="{7AAA6580-01DB-4268-867D-9115F8E9171D}"/>
              </a:ext>
            </a:extLst>
          </p:cNvPr>
          <p:cNvSpPr>
            <a:spLocks noGrp="1"/>
          </p:cNvSpPr>
          <p:nvPr>
            <p:ph type="title"/>
          </p:nvPr>
        </p:nvSpPr>
        <p:spPr>
          <a:xfrm>
            <a:off x="755650" y="512763"/>
            <a:ext cx="8572500" cy="1320800"/>
          </a:xfrm>
        </p:spPr>
        <p:txBody>
          <a:bodyPr>
            <a:normAutofit/>
          </a:bodyPr>
          <a:lstStyle/>
          <a:p>
            <a:r>
              <a:rPr lang="tr-TR" sz="4000" b="1" dirty="0">
                <a:solidFill>
                  <a:srgbClr val="FF3399"/>
                </a:solidFill>
                <a:latin typeface="Bookman Old Style" panose="02050604050505020204" pitchFamily="18" charset="0"/>
              </a:rPr>
              <a:t>Güçlü kalmak için</a:t>
            </a:r>
          </a:p>
        </p:txBody>
      </p:sp>
      <p:pic>
        <p:nvPicPr>
          <p:cNvPr id="13314" name="Picture 2" descr="Aile çizim vektörler ve grafikleri | Depositphotos®">
            <a:extLst>
              <a:ext uri="{FF2B5EF4-FFF2-40B4-BE49-F238E27FC236}">
                <a16:creationId xmlns:a16="http://schemas.microsoft.com/office/drawing/2014/main" xmlns="" id="{C6F188C5-D14D-4458-93BE-6289A9A5851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94300" y="1846350"/>
            <a:ext cx="4405597" cy="30765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3168757"/>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F767120-9329-491B-8832-B5FC84827B63}"/>
              </a:ext>
            </a:extLst>
          </p:cNvPr>
          <p:cNvSpPr>
            <a:spLocks noGrp="1"/>
          </p:cNvSpPr>
          <p:nvPr>
            <p:ph sz="quarter" idx="13"/>
          </p:nvPr>
        </p:nvSpPr>
        <p:spPr>
          <a:xfrm>
            <a:off x="755650" y="2203874"/>
            <a:ext cx="3371733" cy="2834400"/>
          </a:xfrm>
        </p:spPr>
        <p:txBody>
          <a:bodyPr>
            <a:normAutofit fontScale="92500" lnSpcReduction="20000"/>
          </a:bodyPr>
          <a:lstStyle/>
          <a:p>
            <a:pPr algn="ctr">
              <a:buClr>
                <a:srgbClr val="D60093"/>
              </a:buClr>
              <a:buSzPct val="144000"/>
              <a:buFont typeface="Wingdings" panose="05000000000000000000" pitchFamily="2" charset="2"/>
              <a:buChar char="Ø"/>
            </a:pPr>
            <a:r>
              <a:rPr lang="tr-TR" sz="3600" cap="none" dirty="0">
                <a:solidFill>
                  <a:srgbClr val="7030A0"/>
                </a:solidFill>
                <a:latin typeface="Comic Sans MS" panose="030F0702030302020204" pitchFamily="66" charset="0"/>
              </a:rPr>
              <a:t>İlk defa yaşadığımız bu tarihi dönem için günlük tutun.</a:t>
            </a:r>
          </a:p>
          <a:p>
            <a:pPr algn="ctr"/>
            <a:endParaRPr lang="tr-TR" sz="3600" cap="none" dirty="0">
              <a:solidFill>
                <a:srgbClr val="7030A0"/>
              </a:solidFill>
              <a:latin typeface="Comic Sans MS" panose="030F0702030302020204" pitchFamily="66" charset="0"/>
            </a:endParaRPr>
          </a:p>
        </p:txBody>
      </p:sp>
      <p:sp>
        <p:nvSpPr>
          <p:cNvPr id="4" name="Başlık 1">
            <a:extLst>
              <a:ext uri="{FF2B5EF4-FFF2-40B4-BE49-F238E27FC236}">
                <a16:creationId xmlns:a16="http://schemas.microsoft.com/office/drawing/2014/main" xmlns="" id="{E1BC8B35-67F5-4F24-9CBF-B677783EA4F7}"/>
              </a:ext>
            </a:extLst>
          </p:cNvPr>
          <p:cNvSpPr>
            <a:spLocks noGrp="1"/>
          </p:cNvSpPr>
          <p:nvPr>
            <p:ph type="title"/>
          </p:nvPr>
        </p:nvSpPr>
        <p:spPr>
          <a:xfrm>
            <a:off x="755650" y="638626"/>
            <a:ext cx="8572500" cy="1320800"/>
          </a:xfrm>
        </p:spPr>
        <p:txBody>
          <a:bodyPr>
            <a:normAutofit/>
          </a:bodyPr>
          <a:lstStyle/>
          <a:p>
            <a:r>
              <a:rPr lang="tr-TR" sz="4000" b="1" dirty="0">
                <a:solidFill>
                  <a:srgbClr val="FF3399"/>
                </a:solidFill>
                <a:latin typeface="Bookman Old Style" panose="02050604050505020204" pitchFamily="18" charset="0"/>
              </a:rPr>
              <a:t>Güçlü kalmak için</a:t>
            </a:r>
          </a:p>
        </p:txBody>
      </p:sp>
      <p:pic>
        <p:nvPicPr>
          <p:cNvPr id="14338" name="Picture 2" descr="Image for post">
            <a:extLst>
              <a:ext uri="{FF2B5EF4-FFF2-40B4-BE49-F238E27FC236}">
                <a16:creationId xmlns:a16="http://schemas.microsoft.com/office/drawing/2014/main" xmlns="" id="{CE111603-86E6-45AC-A820-FA452F831CF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52940" y="2150173"/>
            <a:ext cx="4459726" cy="22298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4357629"/>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F767120-9329-491B-8832-B5FC84827B63}"/>
              </a:ext>
            </a:extLst>
          </p:cNvPr>
          <p:cNvSpPr>
            <a:spLocks noGrp="1"/>
          </p:cNvSpPr>
          <p:nvPr>
            <p:ph sz="quarter" idx="13"/>
          </p:nvPr>
        </p:nvSpPr>
        <p:spPr>
          <a:xfrm>
            <a:off x="755767" y="1959426"/>
            <a:ext cx="2838333" cy="2834400"/>
          </a:xfrm>
        </p:spPr>
        <p:txBody>
          <a:bodyPr>
            <a:normAutofit/>
          </a:bodyPr>
          <a:lstStyle/>
          <a:p>
            <a:pPr algn="ctr">
              <a:buClr>
                <a:srgbClr val="D60093"/>
              </a:buClr>
              <a:buSzPct val="144000"/>
              <a:buFont typeface="Wingdings" panose="05000000000000000000" pitchFamily="2" charset="2"/>
              <a:buChar char="Ø"/>
            </a:pPr>
            <a:r>
              <a:rPr lang="tr-TR" sz="3600" cap="none" dirty="0">
                <a:solidFill>
                  <a:srgbClr val="7030A0"/>
                </a:solidFill>
                <a:latin typeface="Comic Sans MS" panose="030F0702030302020204" pitchFamily="66" charset="0"/>
              </a:rPr>
              <a:t>Kitap okuyun.</a:t>
            </a:r>
          </a:p>
          <a:p>
            <a:pPr algn="ctr"/>
            <a:endParaRPr lang="tr-TR" sz="3600" cap="none" dirty="0">
              <a:solidFill>
                <a:srgbClr val="7030A0"/>
              </a:solidFill>
              <a:latin typeface="Comic Sans MS" panose="030F0702030302020204" pitchFamily="66" charset="0"/>
            </a:endParaRPr>
          </a:p>
        </p:txBody>
      </p:sp>
      <p:sp>
        <p:nvSpPr>
          <p:cNvPr id="6" name="Başlık 1">
            <a:extLst>
              <a:ext uri="{FF2B5EF4-FFF2-40B4-BE49-F238E27FC236}">
                <a16:creationId xmlns:a16="http://schemas.microsoft.com/office/drawing/2014/main" xmlns="" id="{AF9693D8-C96D-4679-9FFC-4B5B85B0BC4C}"/>
              </a:ext>
            </a:extLst>
          </p:cNvPr>
          <p:cNvSpPr>
            <a:spLocks noGrp="1"/>
          </p:cNvSpPr>
          <p:nvPr>
            <p:ph type="title"/>
          </p:nvPr>
        </p:nvSpPr>
        <p:spPr>
          <a:xfrm>
            <a:off x="755650" y="512763"/>
            <a:ext cx="8572500" cy="1320800"/>
          </a:xfrm>
        </p:spPr>
        <p:txBody>
          <a:bodyPr>
            <a:normAutofit/>
          </a:bodyPr>
          <a:lstStyle/>
          <a:p>
            <a:r>
              <a:rPr lang="tr-TR" sz="4000" b="1" dirty="0">
                <a:solidFill>
                  <a:srgbClr val="FF3399"/>
                </a:solidFill>
                <a:latin typeface="Bookman Old Style" panose="02050604050505020204" pitchFamily="18" charset="0"/>
              </a:rPr>
              <a:t>Güçlü kalmak için</a:t>
            </a:r>
          </a:p>
        </p:txBody>
      </p:sp>
      <p:pic>
        <p:nvPicPr>
          <p:cNvPr id="15362" name="Picture 2" descr="Müslüman Hanımların Başucunda Olması Gereken 10 Kitap | Suffagâh">
            <a:extLst>
              <a:ext uri="{FF2B5EF4-FFF2-40B4-BE49-F238E27FC236}">
                <a16:creationId xmlns:a16="http://schemas.microsoft.com/office/drawing/2014/main" xmlns="" id="{DD904F6E-A258-4D0E-AD5C-10B2210CEE6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13300" y="1959425"/>
            <a:ext cx="4328048" cy="2834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3492502"/>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F767120-9329-491B-8832-B5FC84827B63}"/>
              </a:ext>
            </a:extLst>
          </p:cNvPr>
          <p:cNvSpPr>
            <a:spLocks noGrp="1"/>
          </p:cNvSpPr>
          <p:nvPr>
            <p:ph sz="quarter" idx="13"/>
          </p:nvPr>
        </p:nvSpPr>
        <p:spPr>
          <a:xfrm>
            <a:off x="755767" y="1959426"/>
            <a:ext cx="3447933" cy="2834400"/>
          </a:xfrm>
        </p:spPr>
        <p:txBody>
          <a:bodyPr>
            <a:normAutofit/>
          </a:bodyPr>
          <a:lstStyle/>
          <a:p>
            <a:pPr algn="ctr">
              <a:buClr>
                <a:srgbClr val="D60093"/>
              </a:buClr>
              <a:buSzPct val="144000"/>
              <a:buFont typeface="Wingdings" panose="05000000000000000000" pitchFamily="2" charset="2"/>
              <a:buChar char="Ø"/>
            </a:pPr>
            <a:r>
              <a:rPr lang="tr-TR" sz="3600" cap="none" dirty="0">
                <a:solidFill>
                  <a:srgbClr val="7030A0"/>
                </a:solidFill>
                <a:latin typeface="Comic Sans MS" panose="030F0702030302020204" pitchFamily="66" charset="0"/>
              </a:rPr>
              <a:t>Huzur veren neşeli müzikler dinleyin.</a:t>
            </a:r>
          </a:p>
          <a:p>
            <a:pPr algn="ctr"/>
            <a:endParaRPr lang="tr-TR" sz="3600" cap="none" dirty="0">
              <a:solidFill>
                <a:srgbClr val="7030A0"/>
              </a:solidFill>
              <a:latin typeface="Comic Sans MS" panose="030F0702030302020204" pitchFamily="66" charset="0"/>
            </a:endParaRPr>
          </a:p>
        </p:txBody>
      </p:sp>
      <p:sp>
        <p:nvSpPr>
          <p:cNvPr id="4" name="Başlık 1">
            <a:extLst>
              <a:ext uri="{FF2B5EF4-FFF2-40B4-BE49-F238E27FC236}">
                <a16:creationId xmlns:a16="http://schemas.microsoft.com/office/drawing/2014/main" xmlns="" id="{6969DC9C-6DE7-43EC-BB68-70A9FD8DAD9E}"/>
              </a:ext>
            </a:extLst>
          </p:cNvPr>
          <p:cNvSpPr>
            <a:spLocks noGrp="1"/>
          </p:cNvSpPr>
          <p:nvPr>
            <p:ph type="title"/>
          </p:nvPr>
        </p:nvSpPr>
        <p:spPr>
          <a:xfrm>
            <a:off x="755650" y="512763"/>
            <a:ext cx="8572500" cy="1320800"/>
          </a:xfrm>
        </p:spPr>
        <p:txBody>
          <a:bodyPr>
            <a:normAutofit/>
          </a:bodyPr>
          <a:lstStyle/>
          <a:p>
            <a:r>
              <a:rPr lang="tr-TR" sz="4000" b="1" dirty="0">
                <a:solidFill>
                  <a:srgbClr val="FF3399"/>
                </a:solidFill>
                <a:latin typeface="Bookman Old Style" panose="02050604050505020204" pitchFamily="18" charset="0"/>
              </a:rPr>
              <a:t>Güçlü kalmak için</a:t>
            </a:r>
          </a:p>
        </p:txBody>
      </p:sp>
      <p:pic>
        <p:nvPicPr>
          <p:cNvPr id="16386" name="Picture 2" descr="Masaüstü : Anime, kız, esmer, Kulaklıklar, el, gülümseme, müzik 1920x1200 -  wallpaperUp - 749832 - Masaüstü arka plan hd - WallHere">
            <a:extLst>
              <a:ext uri="{FF2B5EF4-FFF2-40B4-BE49-F238E27FC236}">
                <a16:creationId xmlns:a16="http://schemas.microsoft.com/office/drawing/2014/main" xmlns="" id="{4EB6A296-B1E4-4711-8205-D1F7FF64654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65700" y="2087213"/>
            <a:ext cx="4547850" cy="283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7441820"/>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5EBE74D0-9E7B-40D2-B75C-E8B8B53259DD}"/>
              </a:ext>
            </a:extLst>
          </p:cNvPr>
          <p:cNvSpPr>
            <a:spLocks noGrp="1"/>
          </p:cNvSpPr>
          <p:nvPr>
            <p:ph sz="quarter" idx="13"/>
          </p:nvPr>
        </p:nvSpPr>
        <p:spPr>
          <a:xfrm>
            <a:off x="755767" y="1959426"/>
            <a:ext cx="2990733" cy="2834400"/>
          </a:xfrm>
        </p:spPr>
        <p:txBody>
          <a:bodyPr>
            <a:normAutofit fontScale="92500" lnSpcReduction="20000"/>
          </a:bodyPr>
          <a:lstStyle/>
          <a:p>
            <a:pPr algn="ctr">
              <a:buClr>
                <a:srgbClr val="D60093"/>
              </a:buClr>
              <a:buSzPct val="144000"/>
              <a:buFont typeface="Wingdings" panose="05000000000000000000" pitchFamily="2" charset="2"/>
              <a:buChar char="Ø"/>
            </a:pPr>
            <a:r>
              <a:rPr lang="tr-TR" sz="3600" cap="none" dirty="0">
                <a:solidFill>
                  <a:srgbClr val="7030A0"/>
                </a:solidFill>
                <a:latin typeface="Comic Sans MS" panose="030F0702030302020204" pitchFamily="66" charset="0"/>
              </a:rPr>
              <a:t>İlham veren filmler ve </a:t>
            </a:r>
            <a:r>
              <a:rPr lang="tr-TR" sz="3600" cap="none" dirty="0" err="1">
                <a:solidFill>
                  <a:srgbClr val="7030A0"/>
                </a:solidFill>
                <a:latin typeface="Comic Sans MS" panose="030F0702030302020204" pitchFamily="66" charset="0"/>
              </a:rPr>
              <a:t>belgeselller</a:t>
            </a:r>
            <a:r>
              <a:rPr lang="tr-TR" sz="3600" cap="none" dirty="0">
                <a:solidFill>
                  <a:srgbClr val="7030A0"/>
                </a:solidFill>
                <a:latin typeface="Comic Sans MS" panose="030F0702030302020204" pitchFamily="66" charset="0"/>
              </a:rPr>
              <a:t> izleyin.</a:t>
            </a:r>
          </a:p>
          <a:p>
            <a:pPr algn="ctr"/>
            <a:endParaRPr lang="tr-TR" sz="3600" cap="none" dirty="0">
              <a:solidFill>
                <a:srgbClr val="7030A0"/>
              </a:solidFill>
              <a:latin typeface="Comic Sans MS" panose="030F0702030302020204" pitchFamily="66" charset="0"/>
            </a:endParaRPr>
          </a:p>
        </p:txBody>
      </p:sp>
      <p:sp>
        <p:nvSpPr>
          <p:cNvPr id="4" name="Başlık 1">
            <a:extLst>
              <a:ext uri="{FF2B5EF4-FFF2-40B4-BE49-F238E27FC236}">
                <a16:creationId xmlns:a16="http://schemas.microsoft.com/office/drawing/2014/main" xmlns="" id="{7C659B7A-3211-412F-A3E0-66E30482E886}"/>
              </a:ext>
            </a:extLst>
          </p:cNvPr>
          <p:cNvSpPr>
            <a:spLocks noGrp="1"/>
          </p:cNvSpPr>
          <p:nvPr>
            <p:ph type="title"/>
          </p:nvPr>
        </p:nvSpPr>
        <p:spPr>
          <a:xfrm>
            <a:off x="755650" y="512763"/>
            <a:ext cx="8572500" cy="1320800"/>
          </a:xfrm>
        </p:spPr>
        <p:txBody>
          <a:bodyPr>
            <a:normAutofit/>
          </a:bodyPr>
          <a:lstStyle/>
          <a:p>
            <a:r>
              <a:rPr lang="tr-TR" sz="4000" b="1" dirty="0">
                <a:solidFill>
                  <a:srgbClr val="FF3399"/>
                </a:solidFill>
                <a:latin typeface="Bookman Old Style" panose="02050604050505020204" pitchFamily="18" charset="0"/>
              </a:rPr>
              <a:t>Güçlü kalmak için</a:t>
            </a:r>
          </a:p>
        </p:txBody>
      </p:sp>
      <p:pic>
        <p:nvPicPr>
          <p:cNvPr id="17410" name="Picture 2" descr="Ücretsiz vektör yaşlı Tv çizim Küçük Resim Bedava İndir">
            <a:extLst>
              <a:ext uri="{FF2B5EF4-FFF2-40B4-BE49-F238E27FC236}">
                <a16:creationId xmlns:a16="http://schemas.microsoft.com/office/drawing/2014/main" xmlns="" id="{C3C6791E-96D5-4476-920F-B5EDE0CE6EC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98397" y="2152650"/>
            <a:ext cx="3924978" cy="32176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40117233"/>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F767120-9329-491B-8832-B5FC84827B63}"/>
              </a:ext>
            </a:extLst>
          </p:cNvPr>
          <p:cNvSpPr>
            <a:spLocks noGrp="1"/>
          </p:cNvSpPr>
          <p:nvPr>
            <p:ph sz="quarter" idx="13"/>
          </p:nvPr>
        </p:nvSpPr>
        <p:spPr>
          <a:xfrm>
            <a:off x="546100" y="2305050"/>
            <a:ext cx="8571748" cy="2834400"/>
          </a:xfrm>
        </p:spPr>
        <p:txBody>
          <a:bodyPr>
            <a:noAutofit/>
          </a:bodyPr>
          <a:lstStyle/>
          <a:p>
            <a:pPr algn="just">
              <a:buClr>
                <a:srgbClr val="002060"/>
              </a:buClr>
              <a:buSzPct val="156000"/>
              <a:buFont typeface="Wingdings" panose="05000000000000000000" pitchFamily="2" charset="2"/>
              <a:buChar char="Ø"/>
            </a:pPr>
            <a:r>
              <a:rPr lang="tr-TR" sz="2400" b="1" i="0" cap="none" dirty="0">
                <a:solidFill>
                  <a:srgbClr val="FF3399"/>
                </a:solidFill>
                <a:effectLst/>
                <a:latin typeface="Comic Sans MS" panose="030F0702030302020204" pitchFamily="66" charset="0"/>
              </a:rPr>
              <a:t>Evde kalmak genellikle </a:t>
            </a:r>
            <a:r>
              <a:rPr lang="tr-TR" sz="2400" b="1" cap="none" dirty="0">
                <a:solidFill>
                  <a:srgbClr val="FF3399"/>
                </a:solidFill>
                <a:latin typeface="Comic Sans MS" panose="030F0702030302020204" pitchFamily="66" charset="0"/>
              </a:rPr>
              <a:t>sizin yaş döneminiz </a:t>
            </a:r>
            <a:r>
              <a:rPr lang="tr-TR" sz="2400" b="1" i="0" cap="none" dirty="0">
                <a:solidFill>
                  <a:srgbClr val="FF3399"/>
                </a:solidFill>
                <a:effectLst/>
                <a:latin typeface="Comic Sans MS" panose="030F0702030302020204" pitchFamily="66" charset="0"/>
              </a:rPr>
              <a:t>için oldukça zor. Arkadaş ilişkilerini sınırlamak sizin için en büyük karantina aslında. </a:t>
            </a:r>
            <a:r>
              <a:rPr lang="tr-TR" sz="2400" b="1" i="0" cap="none" dirty="0" smtClean="0">
                <a:solidFill>
                  <a:srgbClr val="FF3399"/>
                </a:solidFill>
                <a:effectLst/>
                <a:latin typeface="Comic Sans MS" panose="030F0702030302020204" pitchFamily="66" charset="0"/>
              </a:rPr>
              <a:t>Hatta </a:t>
            </a:r>
            <a:r>
              <a:rPr lang="tr-TR" sz="2400" b="1" i="0" cap="none" dirty="0">
                <a:solidFill>
                  <a:srgbClr val="FF3399"/>
                </a:solidFill>
                <a:effectLst/>
                <a:latin typeface="Comic Sans MS" panose="030F0702030302020204" pitchFamily="66" charset="0"/>
              </a:rPr>
              <a:t>bu dönemde kimsenin sizi anlamadığını da düşünüp strese girebilirsiniz.</a:t>
            </a:r>
          </a:p>
        </p:txBody>
      </p:sp>
      <p:sp>
        <p:nvSpPr>
          <p:cNvPr id="6" name="Unvan 1">
            <a:extLst>
              <a:ext uri="{FF2B5EF4-FFF2-40B4-BE49-F238E27FC236}">
                <a16:creationId xmlns:a16="http://schemas.microsoft.com/office/drawing/2014/main" xmlns="" id="{6428DE39-A90E-4E64-838E-30D117C40B4C}"/>
              </a:ext>
            </a:extLst>
          </p:cNvPr>
          <p:cNvSpPr txBox="1">
            <a:spLocks/>
          </p:cNvSpPr>
          <p:nvPr/>
        </p:nvSpPr>
        <p:spPr>
          <a:xfrm>
            <a:off x="850900" y="385844"/>
            <a:ext cx="8572265" cy="1321280"/>
          </a:xfrm>
          <a:prstGeom prst="rect">
            <a:avLst/>
          </a:prstGeom>
        </p:spPr>
        <p:txBody>
          <a:bodyPr vert="horz" lIns="91440" tIns="45720" rIns="91440" bIns="45720" rtlCol="0" anchor="ctr">
            <a:normAutofit/>
          </a:bodyPr>
          <a:lstStyle>
            <a:lvl1pPr algn="ctr" defTabSz="756300" rtl="0" eaLnBrk="1" latinLnBrk="0" hangingPunct="1">
              <a:lnSpc>
                <a:spcPct val="90000"/>
              </a:lnSpc>
              <a:spcBef>
                <a:spcPct val="0"/>
              </a:spcBef>
              <a:buNone/>
              <a:defRPr sz="2978" kern="1200" cap="all" baseline="0">
                <a:solidFill>
                  <a:schemeClr val="tx1"/>
                </a:solidFill>
                <a:effectLst/>
                <a:latin typeface="+mj-lt"/>
                <a:ea typeface="+mj-ea"/>
                <a:cs typeface="+mj-cs"/>
              </a:defRPr>
            </a:lvl1pPr>
          </a:lstStyle>
          <a:p>
            <a:r>
              <a:rPr lang="tr-TR" b="1" dirty="0" err="1">
                <a:solidFill>
                  <a:srgbClr val="002060"/>
                </a:solidFill>
                <a:latin typeface="Bookman Old Style" panose="02050604050505020204" pitchFamily="18" charset="0"/>
              </a:rPr>
              <a:t>Pandemi</a:t>
            </a:r>
            <a:r>
              <a:rPr lang="tr-TR" b="1" dirty="0">
                <a:solidFill>
                  <a:srgbClr val="002060"/>
                </a:solidFill>
                <a:latin typeface="Bookman Old Style" panose="02050604050505020204" pitchFamily="18" charset="0"/>
              </a:rPr>
              <a:t> bitmedi devam ediyor</a:t>
            </a:r>
            <a:br>
              <a:rPr lang="tr-TR" b="1" dirty="0">
                <a:solidFill>
                  <a:srgbClr val="002060"/>
                </a:solidFill>
                <a:latin typeface="Bookman Old Style" panose="02050604050505020204" pitchFamily="18" charset="0"/>
              </a:rPr>
            </a:br>
            <a:endParaRPr lang="tr-TR" dirty="0">
              <a:solidFill>
                <a:srgbClr val="002060"/>
              </a:solidFill>
              <a:latin typeface="Bookman Old Style" panose="02050604050505020204" pitchFamily="18" charset="0"/>
            </a:endParaRPr>
          </a:p>
        </p:txBody>
      </p:sp>
      <p:sp>
        <p:nvSpPr>
          <p:cNvPr id="8" name="Başlık 7">
            <a:extLst>
              <a:ext uri="{FF2B5EF4-FFF2-40B4-BE49-F238E27FC236}">
                <a16:creationId xmlns:a16="http://schemas.microsoft.com/office/drawing/2014/main" xmlns="" id="{B4A6864B-869B-4B35-8E33-039FADCD9CD1}"/>
              </a:ext>
            </a:extLst>
          </p:cNvPr>
          <p:cNvSpPr>
            <a:spLocks noGrp="1"/>
          </p:cNvSpPr>
          <p:nvPr>
            <p:ph type="title"/>
          </p:nvPr>
        </p:nvSpPr>
        <p:spPr>
          <a:xfrm>
            <a:off x="755767" y="348324"/>
            <a:ext cx="8572265" cy="1321280"/>
          </a:xfrm>
        </p:spPr>
        <p:txBody>
          <a:bodyPr/>
          <a:lstStyle/>
          <a:p>
            <a:r>
              <a:rPr lang="tr-TR" dirty="0">
                <a:solidFill>
                  <a:srgbClr val="FFC000"/>
                </a:solidFill>
              </a:rPr>
              <a:t/>
            </a:r>
            <a:br>
              <a:rPr lang="tr-TR" dirty="0">
                <a:solidFill>
                  <a:srgbClr val="FFC000"/>
                </a:solidFill>
              </a:rPr>
            </a:br>
            <a:r>
              <a:rPr lang="tr-TR" dirty="0">
                <a:solidFill>
                  <a:srgbClr val="FFC000"/>
                </a:solidFill>
              </a:rPr>
              <a:t/>
            </a:r>
            <a:br>
              <a:rPr lang="tr-TR" dirty="0">
                <a:solidFill>
                  <a:srgbClr val="FFC000"/>
                </a:solidFill>
              </a:rPr>
            </a:br>
            <a:r>
              <a:rPr lang="tr-TR" sz="2400" b="1" dirty="0">
                <a:solidFill>
                  <a:srgbClr val="FFC000"/>
                </a:solidFill>
                <a:latin typeface="Comic Sans MS" panose="030F0702030302020204" pitchFamily="66" charset="0"/>
              </a:rPr>
              <a:t>sizi çok iyi anlıyorum</a:t>
            </a:r>
          </a:p>
        </p:txBody>
      </p:sp>
    </p:spTree>
    <p:extLst>
      <p:ext uri="{BB962C8B-B14F-4D97-AF65-F5344CB8AC3E}">
        <p14:creationId xmlns:p14="http://schemas.microsoft.com/office/powerpoint/2010/main" xmlns="" val="2216067299"/>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2BC9BD7-84B5-49C8-A2AE-13FE39A57809}"/>
              </a:ext>
            </a:extLst>
          </p:cNvPr>
          <p:cNvSpPr>
            <a:spLocks noGrp="1"/>
          </p:cNvSpPr>
          <p:nvPr>
            <p:ph sz="quarter" idx="13"/>
          </p:nvPr>
        </p:nvSpPr>
        <p:spPr>
          <a:xfrm>
            <a:off x="755767" y="1959426"/>
            <a:ext cx="3676533" cy="2834400"/>
          </a:xfrm>
        </p:spPr>
        <p:txBody>
          <a:bodyPr>
            <a:normAutofit/>
          </a:bodyPr>
          <a:lstStyle/>
          <a:p>
            <a:pPr algn="ctr">
              <a:buClr>
                <a:srgbClr val="FF3399"/>
              </a:buClr>
              <a:buSzPct val="157000"/>
              <a:buFont typeface="Wingdings" panose="05000000000000000000" pitchFamily="2" charset="2"/>
              <a:buChar char="Ø"/>
            </a:pPr>
            <a:r>
              <a:rPr lang="tr-TR" sz="3600" cap="none" dirty="0">
                <a:solidFill>
                  <a:srgbClr val="7030A0"/>
                </a:solidFill>
                <a:latin typeface="Comic Sans MS" panose="030F0702030302020204" pitchFamily="66" charset="0"/>
              </a:rPr>
              <a:t>Yeni şeyler öğrenmeye çalışın.</a:t>
            </a:r>
          </a:p>
          <a:p>
            <a:pPr algn="ctr"/>
            <a:endParaRPr lang="tr-TR" sz="3600" cap="none" dirty="0">
              <a:solidFill>
                <a:srgbClr val="7030A0"/>
              </a:solidFill>
              <a:latin typeface="Comic Sans MS" panose="030F0702030302020204" pitchFamily="66" charset="0"/>
            </a:endParaRPr>
          </a:p>
        </p:txBody>
      </p:sp>
      <p:sp>
        <p:nvSpPr>
          <p:cNvPr id="4" name="Başlık 1">
            <a:extLst>
              <a:ext uri="{FF2B5EF4-FFF2-40B4-BE49-F238E27FC236}">
                <a16:creationId xmlns:a16="http://schemas.microsoft.com/office/drawing/2014/main" xmlns="" id="{009C7024-36A7-4C31-AB07-46558E5968FA}"/>
              </a:ext>
            </a:extLst>
          </p:cNvPr>
          <p:cNvSpPr>
            <a:spLocks noGrp="1"/>
          </p:cNvSpPr>
          <p:nvPr>
            <p:ph type="title"/>
          </p:nvPr>
        </p:nvSpPr>
        <p:spPr>
          <a:xfrm>
            <a:off x="755650" y="512763"/>
            <a:ext cx="8572500" cy="1320800"/>
          </a:xfrm>
        </p:spPr>
        <p:txBody>
          <a:bodyPr>
            <a:normAutofit/>
          </a:bodyPr>
          <a:lstStyle/>
          <a:p>
            <a:r>
              <a:rPr lang="tr-TR" sz="4000" b="1" dirty="0">
                <a:solidFill>
                  <a:srgbClr val="FF3399"/>
                </a:solidFill>
                <a:latin typeface="Bookman Old Style" panose="02050604050505020204" pitchFamily="18" charset="0"/>
              </a:rPr>
              <a:t>Güçlü kalmak için</a:t>
            </a:r>
          </a:p>
        </p:txBody>
      </p:sp>
      <p:pic>
        <p:nvPicPr>
          <p:cNvPr id="18434" name="Picture 2" descr="Öğrenmeyi Öğrenmek | | İlim Cephesi">
            <a:extLst>
              <a:ext uri="{FF2B5EF4-FFF2-40B4-BE49-F238E27FC236}">
                <a16:creationId xmlns:a16="http://schemas.microsoft.com/office/drawing/2014/main" xmlns="" id="{0E859717-4C93-4254-8CD3-6643F356246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94300" y="1908555"/>
            <a:ext cx="3886200" cy="2486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5351445"/>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42BC9BD7-84B5-49C8-A2AE-13FE39A57809}"/>
              </a:ext>
            </a:extLst>
          </p:cNvPr>
          <p:cNvSpPr>
            <a:spLocks noGrp="1"/>
          </p:cNvSpPr>
          <p:nvPr>
            <p:ph sz="quarter" idx="13"/>
          </p:nvPr>
        </p:nvSpPr>
        <p:spPr>
          <a:xfrm>
            <a:off x="755767" y="1959426"/>
            <a:ext cx="3676533" cy="2834400"/>
          </a:xfrm>
        </p:spPr>
        <p:txBody>
          <a:bodyPr>
            <a:normAutofit fontScale="77500" lnSpcReduction="20000"/>
          </a:bodyPr>
          <a:lstStyle/>
          <a:p>
            <a:pPr algn="ctr">
              <a:buClr>
                <a:srgbClr val="FF3399"/>
              </a:buClr>
              <a:buSzPct val="157000"/>
              <a:buFont typeface="Wingdings" panose="05000000000000000000" pitchFamily="2" charset="2"/>
              <a:buChar char="Ø"/>
            </a:pPr>
            <a:r>
              <a:rPr lang="tr-TR" sz="3600" cap="none" dirty="0">
                <a:solidFill>
                  <a:srgbClr val="7030A0"/>
                </a:solidFill>
                <a:latin typeface="Comic Sans MS" panose="030F0702030302020204" pitchFamily="66" charset="0"/>
              </a:rPr>
              <a:t>Canlı derslerinizi </a:t>
            </a:r>
            <a:r>
              <a:rPr lang="tr-TR" sz="3600" cap="none" dirty="0" err="1">
                <a:solidFill>
                  <a:srgbClr val="7030A0"/>
                </a:solidFill>
                <a:latin typeface="Comic Sans MS" panose="030F0702030302020204" pitchFamily="66" charset="0"/>
              </a:rPr>
              <a:t>kaçırmayın.Okulların</a:t>
            </a:r>
            <a:r>
              <a:rPr lang="tr-TR" sz="3600" cap="none" dirty="0">
                <a:solidFill>
                  <a:srgbClr val="7030A0"/>
                </a:solidFill>
                <a:latin typeface="Comic Sans MS" panose="030F0702030302020204" pitchFamily="66" charset="0"/>
              </a:rPr>
              <a:t> açılıp sınavların olacağını unutmayın.</a:t>
            </a:r>
          </a:p>
          <a:p>
            <a:pPr algn="ctr"/>
            <a:endParaRPr lang="tr-TR" sz="3600" cap="none" dirty="0">
              <a:solidFill>
                <a:srgbClr val="7030A0"/>
              </a:solidFill>
              <a:latin typeface="Comic Sans MS" panose="030F0702030302020204" pitchFamily="66" charset="0"/>
            </a:endParaRPr>
          </a:p>
        </p:txBody>
      </p:sp>
      <p:sp>
        <p:nvSpPr>
          <p:cNvPr id="4" name="Başlık 1">
            <a:extLst>
              <a:ext uri="{FF2B5EF4-FFF2-40B4-BE49-F238E27FC236}">
                <a16:creationId xmlns:a16="http://schemas.microsoft.com/office/drawing/2014/main" xmlns="" id="{009C7024-36A7-4C31-AB07-46558E5968FA}"/>
              </a:ext>
            </a:extLst>
          </p:cNvPr>
          <p:cNvSpPr>
            <a:spLocks noGrp="1"/>
          </p:cNvSpPr>
          <p:nvPr>
            <p:ph type="title"/>
          </p:nvPr>
        </p:nvSpPr>
        <p:spPr>
          <a:xfrm>
            <a:off x="755650" y="512763"/>
            <a:ext cx="8572500" cy="1320800"/>
          </a:xfrm>
        </p:spPr>
        <p:txBody>
          <a:bodyPr>
            <a:normAutofit/>
          </a:bodyPr>
          <a:lstStyle/>
          <a:p>
            <a:r>
              <a:rPr lang="tr-TR" sz="4000" b="1" dirty="0">
                <a:solidFill>
                  <a:srgbClr val="FF3399"/>
                </a:solidFill>
                <a:latin typeface="Bookman Old Style" panose="02050604050505020204" pitchFamily="18" charset="0"/>
              </a:rPr>
              <a:t>Güçlü kalmak için</a:t>
            </a:r>
          </a:p>
        </p:txBody>
      </p:sp>
      <p:pic>
        <p:nvPicPr>
          <p:cNvPr id="19458" name="Picture 2" descr="Ders Çalışan Kız - Manifold">
            <a:extLst>
              <a:ext uri="{FF2B5EF4-FFF2-40B4-BE49-F238E27FC236}">
                <a16:creationId xmlns:a16="http://schemas.microsoft.com/office/drawing/2014/main" xmlns="" id="{A2714EDE-54CB-42B4-9F35-B0E3D054881E}"/>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82780" y="1833563"/>
            <a:ext cx="3124200" cy="274028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4776596"/>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AF41B9F-D5C3-4C7A-B1B6-6A889DB2135C}"/>
              </a:ext>
            </a:extLst>
          </p:cNvPr>
          <p:cNvSpPr>
            <a:spLocks noGrp="1"/>
          </p:cNvSpPr>
          <p:nvPr>
            <p:ph type="title"/>
          </p:nvPr>
        </p:nvSpPr>
        <p:spPr/>
        <p:txBody>
          <a:bodyPr>
            <a:normAutofit/>
          </a:bodyPr>
          <a:lstStyle/>
          <a:p>
            <a:r>
              <a:rPr lang="tr-TR" sz="2400" b="1" kern="1800" dirty="0">
                <a:solidFill>
                  <a:srgbClr val="FF3399"/>
                </a:solidFill>
                <a:effectLst/>
                <a:latin typeface="Comic Sans MS" panose="030F0702030302020204" pitchFamily="66" charset="0"/>
                <a:ea typeface="Times New Roman" panose="02020603050405020304" pitchFamily="18" charset="0"/>
                <a:cs typeface="Times New Roman" panose="02020603050405020304" pitchFamily="18" charset="0"/>
              </a:rPr>
              <a:t>Pozitif Psikoloji Etkinlikleri</a:t>
            </a:r>
            <a:r>
              <a:rPr lang="tr-TR" sz="2400" b="1" dirty="0">
                <a:solidFill>
                  <a:srgbClr val="FF3399"/>
                </a:solidFill>
                <a:effectLst/>
                <a:latin typeface="Comic Sans MS" panose="030F0702030302020204" pitchFamily="66" charset="0"/>
                <a:ea typeface="Calibri" panose="020F0502020204030204" pitchFamily="34" charset="0"/>
                <a:cs typeface="Times New Roman" panose="02020603050405020304" pitchFamily="18" charset="0"/>
              </a:rPr>
              <a:t/>
            </a:r>
            <a:br>
              <a:rPr lang="tr-TR" sz="2400" b="1" dirty="0">
                <a:solidFill>
                  <a:srgbClr val="FF3399"/>
                </a:solidFill>
                <a:effectLst/>
                <a:latin typeface="Comic Sans MS" panose="030F0702030302020204" pitchFamily="66" charset="0"/>
                <a:ea typeface="Calibri" panose="020F0502020204030204" pitchFamily="34" charset="0"/>
                <a:cs typeface="Times New Roman" panose="02020603050405020304" pitchFamily="18" charset="0"/>
              </a:rPr>
            </a:br>
            <a:endParaRPr lang="tr-TR" sz="2400" b="1" dirty="0">
              <a:solidFill>
                <a:srgbClr val="FF3399"/>
              </a:solidFill>
              <a:latin typeface="Comic Sans MS" panose="030F0702030302020204" pitchFamily="66" charset="0"/>
            </a:endParaRPr>
          </a:p>
        </p:txBody>
      </p:sp>
      <p:sp>
        <p:nvSpPr>
          <p:cNvPr id="3" name="İçerik Yer Tutucusu 2">
            <a:extLst>
              <a:ext uri="{FF2B5EF4-FFF2-40B4-BE49-F238E27FC236}">
                <a16:creationId xmlns:a16="http://schemas.microsoft.com/office/drawing/2014/main" xmlns="" id="{184CBA4F-6F19-430B-BE03-E4F4D26931A0}"/>
              </a:ext>
            </a:extLst>
          </p:cNvPr>
          <p:cNvSpPr>
            <a:spLocks noGrp="1"/>
          </p:cNvSpPr>
          <p:nvPr>
            <p:ph sz="quarter" idx="13"/>
          </p:nvPr>
        </p:nvSpPr>
        <p:spPr/>
        <p:txBody>
          <a:bodyPr>
            <a:noAutofit/>
          </a:bodyPr>
          <a:lstStyle/>
          <a:p>
            <a:pPr fontAlgn="base">
              <a:lnSpc>
                <a:spcPct val="107000"/>
              </a:lnSpc>
              <a:spcAft>
                <a:spcPts val="800"/>
              </a:spcAft>
              <a:buClr>
                <a:srgbClr val="FF3399"/>
              </a:buClr>
              <a:buSzPct val="163000"/>
              <a:buFont typeface="Wingdings" panose="05000000000000000000" pitchFamily="2" charset="2"/>
              <a:buChar char="Ø"/>
            </a:pPr>
            <a:r>
              <a:rPr lang="tr-TR" sz="18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Sahip olduklarımızdansa; erişemediklerimiz</a:t>
            </a:r>
          </a:p>
          <a:p>
            <a:pPr fontAlgn="base">
              <a:lnSpc>
                <a:spcPct val="107000"/>
              </a:lnSpc>
              <a:spcAft>
                <a:spcPts val="800"/>
              </a:spcAft>
              <a:buClr>
                <a:srgbClr val="FF3399"/>
              </a:buClr>
              <a:buSzPct val="163000"/>
              <a:buFont typeface="Wingdings" panose="05000000000000000000" pitchFamily="2" charset="2"/>
              <a:buChar char="Ø"/>
            </a:pPr>
            <a:r>
              <a:rPr lang="tr-TR" sz="18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Kazandıklarımızdansa kaybettiklerimiz</a:t>
            </a:r>
          </a:p>
          <a:p>
            <a:pPr fontAlgn="base">
              <a:lnSpc>
                <a:spcPct val="107000"/>
              </a:lnSpc>
              <a:spcAft>
                <a:spcPts val="800"/>
              </a:spcAft>
              <a:buClr>
                <a:srgbClr val="FF3399"/>
              </a:buClr>
              <a:buSzPct val="163000"/>
              <a:buFont typeface="Wingdings" panose="05000000000000000000" pitchFamily="2" charset="2"/>
              <a:buChar char="Ø"/>
            </a:pPr>
            <a:r>
              <a:rPr lang="tr-TR" sz="18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İmkanlarımızdansa; kısıtlı yanlarımız daha çok gündemimizde olabiliyor.</a:t>
            </a:r>
            <a:endParaRPr lang="tr-TR" sz="18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tr-TR" sz="18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Bu hissiyatımızda, daha çok negatife odaklı olan beynimizin payı büyük. Hemen kızmayın beyninize; çünkü sistem seni hayata tutmak için olumsuzlukları dikkate almayı gerekli görüyor. Tabi bu her an tetikte olma hali de strese neden olabiliyor. İyi oluş halimizi korumak için negatifleri pozitiflerle dengelemeye ihtiyacımız var. İşte birkaç etkinlik :</a:t>
            </a:r>
            <a:endParaRPr lang="tr-TR" sz="18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a:buClr>
                <a:srgbClr val="FF3399"/>
              </a:buClr>
              <a:buSzPct val="158000"/>
              <a:buFont typeface="Wingdings" panose="05000000000000000000" pitchFamily="2" charset="2"/>
              <a:buChar char="ü"/>
            </a:pPr>
            <a:endParaRPr lang="tr-TR" sz="1800" cap="none"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xmlns="" val="1604893904"/>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AF41B9F-D5C3-4C7A-B1B6-6A889DB2135C}"/>
              </a:ext>
            </a:extLst>
          </p:cNvPr>
          <p:cNvSpPr>
            <a:spLocks noGrp="1"/>
          </p:cNvSpPr>
          <p:nvPr>
            <p:ph type="title"/>
          </p:nvPr>
        </p:nvSpPr>
        <p:spPr/>
        <p:txBody>
          <a:bodyPr>
            <a:normAutofit/>
          </a:bodyPr>
          <a:lstStyle/>
          <a:p>
            <a:r>
              <a:rPr lang="tr-TR" sz="2400" b="1" kern="1800" dirty="0">
                <a:solidFill>
                  <a:srgbClr val="FF3399"/>
                </a:solidFill>
                <a:effectLst/>
                <a:latin typeface="Comic Sans MS" panose="030F0702030302020204" pitchFamily="66" charset="0"/>
                <a:ea typeface="Times New Roman" panose="02020603050405020304" pitchFamily="18" charset="0"/>
                <a:cs typeface="Times New Roman" panose="02020603050405020304" pitchFamily="18" charset="0"/>
              </a:rPr>
              <a:t>Pozitif Psikoloji Etkinlikleri</a:t>
            </a:r>
            <a:r>
              <a:rPr lang="tr-TR" sz="2400" b="1" dirty="0">
                <a:solidFill>
                  <a:srgbClr val="FF3399"/>
                </a:solidFill>
                <a:effectLst/>
                <a:latin typeface="Comic Sans MS" panose="030F0702030302020204" pitchFamily="66" charset="0"/>
                <a:ea typeface="Calibri" panose="020F0502020204030204" pitchFamily="34" charset="0"/>
                <a:cs typeface="Times New Roman" panose="02020603050405020304" pitchFamily="18" charset="0"/>
              </a:rPr>
              <a:t/>
            </a:r>
            <a:br>
              <a:rPr lang="tr-TR" sz="2400" b="1" dirty="0">
                <a:solidFill>
                  <a:srgbClr val="FF3399"/>
                </a:solidFill>
                <a:effectLst/>
                <a:latin typeface="Comic Sans MS" panose="030F0702030302020204" pitchFamily="66" charset="0"/>
                <a:ea typeface="Calibri" panose="020F0502020204030204" pitchFamily="34" charset="0"/>
                <a:cs typeface="Times New Roman" panose="02020603050405020304" pitchFamily="18" charset="0"/>
              </a:rPr>
            </a:br>
            <a:endParaRPr lang="tr-TR" sz="2400" b="1" dirty="0">
              <a:solidFill>
                <a:srgbClr val="FF3399"/>
              </a:solidFill>
              <a:latin typeface="Comic Sans MS" panose="030F0702030302020204" pitchFamily="66" charset="0"/>
            </a:endParaRPr>
          </a:p>
        </p:txBody>
      </p:sp>
      <p:sp>
        <p:nvSpPr>
          <p:cNvPr id="3" name="İçerik Yer Tutucusu 2">
            <a:extLst>
              <a:ext uri="{FF2B5EF4-FFF2-40B4-BE49-F238E27FC236}">
                <a16:creationId xmlns:a16="http://schemas.microsoft.com/office/drawing/2014/main" xmlns="" id="{184CBA4F-6F19-430B-BE03-E4F4D26931A0}"/>
              </a:ext>
            </a:extLst>
          </p:cNvPr>
          <p:cNvSpPr>
            <a:spLocks noGrp="1"/>
          </p:cNvSpPr>
          <p:nvPr>
            <p:ph sz="quarter" idx="13"/>
          </p:nvPr>
        </p:nvSpPr>
        <p:spPr>
          <a:xfrm>
            <a:off x="763122" y="1421250"/>
            <a:ext cx="8571748" cy="2834400"/>
          </a:xfrm>
        </p:spPr>
        <p:txBody>
          <a:bodyPr>
            <a:noAutofit/>
          </a:bodyPr>
          <a:lstStyle/>
          <a:p>
            <a:pPr fontAlgn="base">
              <a:lnSpc>
                <a:spcPct val="107000"/>
              </a:lnSpc>
              <a:spcAft>
                <a:spcPts val="800"/>
              </a:spcAft>
              <a:buClr>
                <a:srgbClr val="FF3399"/>
              </a:buClr>
              <a:buSzPct val="158000"/>
              <a:buFont typeface="Wingdings" panose="05000000000000000000" pitchFamily="2" charset="2"/>
              <a:buChar char="v"/>
            </a:pPr>
            <a:r>
              <a:rPr lang="tr-TR" sz="2000" cap="none" dirty="0">
                <a:solidFill>
                  <a:srgbClr val="7030A0"/>
                </a:solidFill>
                <a:latin typeface="Comic Sans MS" panose="030F0702030302020204" pitchFamily="66" charset="0"/>
              </a:rPr>
              <a:t>Şükran kaydı:</a:t>
            </a:r>
            <a:r>
              <a:rPr lang="tr-TR" sz="2000" cap="none" dirty="0">
                <a:solidFill>
                  <a:srgbClr val="0D0000"/>
                </a:solidFill>
                <a:effectLst/>
                <a:latin typeface="Comic Sans MS" panose="030F0702030302020204" pitchFamily="66" charset="0"/>
                <a:ea typeface="Times New Roman" panose="02020603050405020304" pitchFamily="18" charset="0"/>
                <a:cs typeface="Times New Roman" panose="02020603050405020304" pitchFamily="18" charset="0"/>
              </a:rPr>
              <a:t> “Şükürler olsun ki…………………………” diye başlayan ve devamını dilediğiniz kadar getirebileceğiniz bir liste oluşturalım. Şükrettiğimiz irili ufaklı ne kadar şey varsa hepsini yazdığımız bir liste.</a:t>
            </a:r>
            <a:endParaRPr lang="tr-TR" sz="2000" cap="none" dirty="0">
              <a:latin typeface="Comic Sans MS" panose="030F0702030302020204" pitchFamily="66" charset="0"/>
              <a:ea typeface="Times New Roman" panose="02020603050405020304" pitchFamily="18" charset="0"/>
              <a:cs typeface="Times New Roman" panose="02020603050405020304" pitchFamily="18" charset="0"/>
            </a:endParaRPr>
          </a:p>
          <a:p>
            <a:pPr fontAlgn="base">
              <a:lnSpc>
                <a:spcPct val="107000"/>
              </a:lnSpc>
              <a:spcAft>
                <a:spcPts val="800"/>
              </a:spcAft>
              <a:buClr>
                <a:srgbClr val="FF3399"/>
              </a:buClr>
              <a:buSzPct val="158000"/>
              <a:buFont typeface="Wingdings" panose="05000000000000000000" pitchFamily="2" charset="2"/>
              <a:buChar char="v"/>
            </a:pPr>
            <a:r>
              <a:rPr lang="tr-TR" sz="2000" cap="none" dirty="0">
                <a:solidFill>
                  <a:srgbClr val="0D0000"/>
                </a:solidFill>
                <a:effectLst/>
                <a:latin typeface="Comic Sans MS" panose="030F0702030302020204" pitchFamily="66" charset="0"/>
                <a:ea typeface="Times New Roman" panose="02020603050405020304" pitchFamily="18" charset="0"/>
                <a:cs typeface="Times New Roman" panose="02020603050405020304" pitchFamily="18" charset="0"/>
              </a:rPr>
              <a:t>Bedenimizle, </a:t>
            </a:r>
            <a:endParaRPr lang="tr-TR" sz="2000" cap="none" dirty="0">
              <a:latin typeface="Comic Sans MS" panose="030F0702030302020204" pitchFamily="66" charset="0"/>
              <a:ea typeface="Times New Roman" panose="02020603050405020304" pitchFamily="18" charset="0"/>
              <a:cs typeface="Times New Roman" panose="02020603050405020304" pitchFamily="18" charset="0"/>
            </a:endParaRPr>
          </a:p>
          <a:p>
            <a:pPr fontAlgn="base">
              <a:lnSpc>
                <a:spcPct val="107000"/>
              </a:lnSpc>
              <a:spcAft>
                <a:spcPts val="800"/>
              </a:spcAft>
              <a:buClr>
                <a:srgbClr val="FF3399"/>
              </a:buClr>
              <a:buSzPct val="158000"/>
              <a:buFont typeface="Wingdings" panose="05000000000000000000" pitchFamily="2" charset="2"/>
              <a:buChar char="v"/>
            </a:pPr>
            <a:r>
              <a:rPr lang="tr-TR" sz="2000" cap="none" dirty="0">
                <a:solidFill>
                  <a:srgbClr val="0D0000"/>
                </a:solidFill>
                <a:effectLst/>
                <a:latin typeface="Comic Sans MS" panose="030F0702030302020204" pitchFamily="66" charset="0"/>
                <a:ea typeface="Times New Roman" panose="02020603050405020304" pitchFamily="18" charset="0"/>
                <a:cs typeface="Times New Roman" panose="02020603050405020304" pitchFamily="18" charset="0"/>
              </a:rPr>
              <a:t>Kişilik özelliklerimizle ilgili, </a:t>
            </a:r>
            <a:endParaRPr lang="tr-TR" sz="2000" cap="none" dirty="0">
              <a:latin typeface="Comic Sans MS" panose="030F0702030302020204" pitchFamily="66" charset="0"/>
              <a:ea typeface="Times New Roman" panose="02020603050405020304" pitchFamily="18" charset="0"/>
              <a:cs typeface="Times New Roman" panose="02020603050405020304" pitchFamily="18" charset="0"/>
            </a:endParaRPr>
          </a:p>
          <a:p>
            <a:pPr fontAlgn="base">
              <a:lnSpc>
                <a:spcPct val="107000"/>
              </a:lnSpc>
              <a:spcAft>
                <a:spcPts val="800"/>
              </a:spcAft>
              <a:buClr>
                <a:srgbClr val="FF3399"/>
              </a:buClr>
              <a:buSzPct val="158000"/>
              <a:buFont typeface="Wingdings" panose="05000000000000000000" pitchFamily="2" charset="2"/>
              <a:buChar char="v"/>
            </a:pPr>
            <a:r>
              <a:rPr lang="tr-TR" sz="2000" cap="none" dirty="0" smtClean="0">
                <a:solidFill>
                  <a:srgbClr val="0D0000"/>
                </a:solidFill>
                <a:effectLst/>
                <a:latin typeface="Comic Sans MS" panose="030F0702030302020204" pitchFamily="66" charset="0"/>
                <a:ea typeface="Times New Roman" panose="02020603050405020304" pitchFamily="18" charset="0"/>
                <a:cs typeface="Times New Roman" panose="02020603050405020304" pitchFamily="18" charset="0"/>
              </a:rPr>
              <a:t>İrtibatta </a:t>
            </a:r>
            <a:r>
              <a:rPr lang="tr-TR" sz="2000" cap="none" dirty="0">
                <a:solidFill>
                  <a:srgbClr val="0D0000"/>
                </a:solidFill>
                <a:effectLst/>
                <a:latin typeface="Comic Sans MS" panose="030F0702030302020204" pitchFamily="66" charset="0"/>
                <a:ea typeface="Times New Roman" panose="02020603050405020304" pitchFamily="18" charset="0"/>
                <a:cs typeface="Times New Roman" panose="02020603050405020304" pitchFamily="18" charset="0"/>
              </a:rPr>
              <a:t>olduğumuz ya da hayatımızdan çıkardığımız kişilere dair tüm minnettarlıklarımız. </a:t>
            </a:r>
            <a:endParaRPr lang="tr-TR" sz="2000" cap="none" dirty="0">
              <a:effectLst/>
              <a:latin typeface="Comic Sans MS" panose="030F0702030302020204" pitchFamily="66" charset="0"/>
              <a:ea typeface="Calibri" panose="020F0502020204030204" pitchFamily="34" charset="0"/>
              <a:cs typeface="Times New Roman" panose="02020603050405020304" pitchFamily="18" charset="0"/>
            </a:endParaRPr>
          </a:p>
          <a:p>
            <a:pPr fontAlgn="base">
              <a:lnSpc>
                <a:spcPct val="107000"/>
              </a:lnSpc>
              <a:spcAft>
                <a:spcPts val="800"/>
              </a:spcAft>
            </a:pPr>
            <a:endParaRPr lang="tr-TR" sz="2000" cap="none"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xmlns="" val="4272340891"/>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AF41B9F-D5C3-4C7A-B1B6-6A889DB2135C}"/>
              </a:ext>
            </a:extLst>
          </p:cNvPr>
          <p:cNvSpPr>
            <a:spLocks noGrp="1"/>
          </p:cNvSpPr>
          <p:nvPr>
            <p:ph type="title"/>
          </p:nvPr>
        </p:nvSpPr>
        <p:spPr/>
        <p:txBody>
          <a:bodyPr>
            <a:normAutofit/>
          </a:bodyPr>
          <a:lstStyle/>
          <a:p>
            <a:r>
              <a:rPr lang="tr-TR" sz="2400" b="1" kern="1800" dirty="0">
                <a:solidFill>
                  <a:srgbClr val="FF3399"/>
                </a:solidFill>
                <a:effectLst/>
                <a:latin typeface="Comic Sans MS" panose="030F0702030302020204" pitchFamily="66" charset="0"/>
                <a:ea typeface="Times New Roman" panose="02020603050405020304" pitchFamily="18" charset="0"/>
                <a:cs typeface="Times New Roman" panose="02020603050405020304" pitchFamily="18" charset="0"/>
              </a:rPr>
              <a:t>Pozitif Psikoloji Etkinlikleri</a:t>
            </a:r>
            <a:r>
              <a:rPr lang="tr-TR" sz="2400" b="1" dirty="0">
                <a:solidFill>
                  <a:srgbClr val="FF3399"/>
                </a:solidFill>
                <a:effectLst/>
                <a:latin typeface="Comic Sans MS" panose="030F0702030302020204" pitchFamily="66" charset="0"/>
                <a:ea typeface="Calibri" panose="020F0502020204030204" pitchFamily="34" charset="0"/>
                <a:cs typeface="Times New Roman" panose="02020603050405020304" pitchFamily="18" charset="0"/>
              </a:rPr>
              <a:t/>
            </a:r>
            <a:br>
              <a:rPr lang="tr-TR" sz="2400" b="1" dirty="0">
                <a:solidFill>
                  <a:srgbClr val="FF3399"/>
                </a:solidFill>
                <a:effectLst/>
                <a:latin typeface="Comic Sans MS" panose="030F0702030302020204" pitchFamily="66" charset="0"/>
                <a:ea typeface="Calibri" panose="020F0502020204030204" pitchFamily="34" charset="0"/>
                <a:cs typeface="Times New Roman" panose="02020603050405020304" pitchFamily="18" charset="0"/>
              </a:rPr>
            </a:br>
            <a:endParaRPr lang="tr-TR" sz="2400" b="1" dirty="0">
              <a:solidFill>
                <a:srgbClr val="FF3399"/>
              </a:solidFill>
              <a:latin typeface="Comic Sans MS" panose="030F0702030302020204" pitchFamily="66" charset="0"/>
            </a:endParaRPr>
          </a:p>
        </p:txBody>
      </p:sp>
      <p:sp>
        <p:nvSpPr>
          <p:cNvPr id="3" name="İçerik Yer Tutucusu 2">
            <a:extLst>
              <a:ext uri="{FF2B5EF4-FFF2-40B4-BE49-F238E27FC236}">
                <a16:creationId xmlns:a16="http://schemas.microsoft.com/office/drawing/2014/main" xmlns="" id="{184CBA4F-6F19-430B-BE03-E4F4D26931A0}"/>
              </a:ext>
            </a:extLst>
          </p:cNvPr>
          <p:cNvSpPr>
            <a:spLocks noGrp="1"/>
          </p:cNvSpPr>
          <p:nvPr>
            <p:ph sz="quarter" idx="13"/>
          </p:nvPr>
        </p:nvSpPr>
        <p:spPr>
          <a:xfrm>
            <a:off x="756285" y="1924050"/>
            <a:ext cx="8571748" cy="2834400"/>
          </a:xfrm>
        </p:spPr>
        <p:txBody>
          <a:bodyPr>
            <a:noAutofit/>
          </a:bodyPr>
          <a:lstStyle/>
          <a:p>
            <a:pPr marL="0" indent="0" fontAlgn="base">
              <a:lnSpc>
                <a:spcPct val="107000"/>
              </a:lnSpc>
              <a:spcAft>
                <a:spcPts val="800"/>
              </a:spcAft>
              <a:buClr>
                <a:srgbClr val="FF3399"/>
              </a:buClr>
              <a:buSzPct val="157000"/>
              <a:buNone/>
            </a:pPr>
            <a:r>
              <a:rPr lang="tr-TR" sz="2000" b="1" u="sng" cap="none" dirty="0">
                <a:solidFill>
                  <a:srgbClr val="FF3399"/>
                </a:solidFill>
                <a:latin typeface="Comic Sans MS" panose="030F0702030302020204" pitchFamily="66" charset="0"/>
              </a:rPr>
              <a:t>ŞÜKRAN </a:t>
            </a:r>
            <a:r>
              <a:rPr lang="tr-TR" sz="2000" b="1" u="sng" cap="none" dirty="0" err="1">
                <a:solidFill>
                  <a:srgbClr val="FF3399"/>
                </a:solidFill>
                <a:latin typeface="Comic Sans MS" panose="030F0702030302020204" pitchFamily="66" charset="0"/>
              </a:rPr>
              <a:t>KAYDI:</a:t>
            </a:r>
            <a:r>
              <a:rPr lang="tr-TR" sz="1600" cap="none" dirty="0" err="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Hem</a:t>
            </a:r>
            <a:r>
              <a:rPr lang="tr-TR" sz="16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de şimdi başlayalım, içimizdeki “sonra yaparsın” sesine inatla. Şimdi bitirmek zorunda hissetme ama mutlaka başla. Önce sakin bir yere geç ve derinlemesine </a:t>
            </a:r>
            <a:r>
              <a:rPr lang="tr-TR" sz="1600" cap="none" dirty="0" err="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bi</a:t>
            </a:r>
            <a:r>
              <a:rPr lang="tr-TR" sz="16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düşün; hem kendini hem başkalarını. Nelere sahip olduğunu, başka insanların içinde bulundukları zorlukları ve daha pek çok şeyi. Sonra şükredebileceğin, iyi ki dediğin her şeyi yaz bir kağıda ve oku sonra her bir cümleni hissederek. Bir büyük şükranla. </a:t>
            </a:r>
            <a:endParaRPr lang="tr-TR" sz="16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tr-TR" sz="1600" b="1" u="sng"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Örneğin:</a:t>
            </a:r>
            <a:endParaRPr lang="tr-TR" sz="16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fontAlgn="base">
              <a:lnSpc>
                <a:spcPct val="107000"/>
              </a:lnSpc>
              <a:spcAft>
                <a:spcPts val="800"/>
              </a:spcAft>
            </a:pPr>
            <a:r>
              <a:rPr lang="tr-TR" sz="16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Şükürler olsun ki, sağlığım yerinde.</a:t>
            </a:r>
            <a:endParaRPr lang="tr-TR" sz="16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fontAlgn="base">
              <a:lnSpc>
                <a:spcPct val="107000"/>
              </a:lnSpc>
              <a:spcAft>
                <a:spcPts val="800"/>
              </a:spcAft>
            </a:pPr>
            <a:r>
              <a:rPr lang="tr-TR" sz="16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Çocuklarına zaman ayıran; onlarla </a:t>
            </a:r>
            <a:r>
              <a:rPr lang="tr-TR" sz="1600" cap="none" dirty="0" smtClean="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a:t>
            </a:r>
            <a:r>
              <a:rPr lang="tr-TR" sz="16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ilgilenen  bir ailem var.</a:t>
            </a:r>
            <a:endParaRPr lang="tr-TR" sz="16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201862614"/>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AF41B9F-D5C3-4C7A-B1B6-6A889DB2135C}"/>
              </a:ext>
            </a:extLst>
          </p:cNvPr>
          <p:cNvSpPr>
            <a:spLocks noGrp="1"/>
          </p:cNvSpPr>
          <p:nvPr>
            <p:ph type="title"/>
          </p:nvPr>
        </p:nvSpPr>
        <p:spPr/>
        <p:txBody>
          <a:bodyPr>
            <a:normAutofit/>
          </a:bodyPr>
          <a:lstStyle/>
          <a:p>
            <a:r>
              <a:rPr lang="tr-TR" sz="2400" b="1" kern="1800" dirty="0">
                <a:solidFill>
                  <a:srgbClr val="FF3399"/>
                </a:solidFill>
                <a:effectLst/>
                <a:latin typeface="Comic Sans MS" panose="030F0702030302020204" pitchFamily="66" charset="0"/>
                <a:ea typeface="Times New Roman" panose="02020603050405020304" pitchFamily="18" charset="0"/>
                <a:cs typeface="Times New Roman" panose="02020603050405020304" pitchFamily="18" charset="0"/>
              </a:rPr>
              <a:t>Pozitif Psikoloji Etkinlikleri</a:t>
            </a:r>
            <a:r>
              <a:rPr lang="tr-TR" sz="2400" b="1" dirty="0">
                <a:solidFill>
                  <a:srgbClr val="FF3399"/>
                </a:solidFill>
                <a:effectLst/>
                <a:latin typeface="Comic Sans MS" panose="030F0702030302020204" pitchFamily="66" charset="0"/>
                <a:ea typeface="Calibri" panose="020F0502020204030204" pitchFamily="34" charset="0"/>
                <a:cs typeface="Times New Roman" panose="02020603050405020304" pitchFamily="18" charset="0"/>
              </a:rPr>
              <a:t/>
            </a:r>
            <a:br>
              <a:rPr lang="tr-TR" sz="2400" b="1" dirty="0">
                <a:solidFill>
                  <a:srgbClr val="FF3399"/>
                </a:solidFill>
                <a:effectLst/>
                <a:latin typeface="Comic Sans MS" panose="030F0702030302020204" pitchFamily="66" charset="0"/>
                <a:ea typeface="Calibri" panose="020F0502020204030204" pitchFamily="34" charset="0"/>
                <a:cs typeface="Times New Roman" panose="02020603050405020304" pitchFamily="18" charset="0"/>
              </a:rPr>
            </a:br>
            <a:endParaRPr lang="tr-TR" sz="2400" b="1" dirty="0">
              <a:solidFill>
                <a:srgbClr val="FF3399"/>
              </a:solidFill>
              <a:latin typeface="Comic Sans MS" panose="030F0702030302020204" pitchFamily="66" charset="0"/>
            </a:endParaRPr>
          </a:p>
        </p:txBody>
      </p:sp>
      <p:sp>
        <p:nvSpPr>
          <p:cNvPr id="3" name="İçerik Yer Tutucusu 2">
            <a:extLst>
              <a:ext uri="{FF2B5EF4-FFF2-40B4-BE49-F238E27FC236}">
                <a16:creationId xmlns:a16="http://schemas.microsoft.com/office/drawing/2014/main" xmlns="" id="{184CBA4F-6F19-430B-BE03-E4F4D26931A0}"/>
              </a:ext>
            </a:extLst>
          </p:cNvPr>
          <p:cNvSpPr>
            <a:spLocks noGrp="1"/>
          </p:cNvSpPr>
          <p:nvPr>
            <p:ph sz="quarter" idx="13"/>
          </p:nvPr>
        </p:nvSpPr>
        <p:spPr/>
        <p:txBody>
          <a:bodyPr>
            <a:noAutofit/>
          </a:bodyPr>
          <a:lstStyle/>
          <a:p>
            <a:pPr marL="0" indent="0">
              <a:buClr>
                <a:srgbClr val="FF3399"/>
              </a:buClr>
              <a:buSzPct val="158000"/>
              <a:buNone/>
            </a:pPr>
            <a:r>
              <a:rPr lang="tr-TR" sz="2000" b="1" u="sng" cap="none" dirty="0">
                <a:solidFill>
                  <a:srgbClr val="FF3399"/>
                </a:solidFill>
                <a:effectLst/>
                <a:latin typeface="Comic Sans MS" panose="030F0702030302020204" pitchFamily="66" charset="0"/>
                <a:ea typeface="Times New Roman" panose="02020603050405020304" pitchFamily="18" charset="0"/>
                <a:cs typeface="Times New Roman" panose="02020603050405020304" pitchFamily="18" charset="0"/>
              </a:rPr>
              <a:t>MUTLULUK </a:t>
            </a:r>
            <a:r>
              <a:rPr lang="tr-TR" sz="2000" b="1" u="sng" cap="none" dirty="0" err="1">
                <a:solidFill>
                  <a:srgbClr val="FF3399"/>
                </a:solidFill>
                <a:effectLst/>
                <a:latin typeface="Comic Sans MS" panose="030F0702030302020204" pitchFamily="66" charset="0"/>
                <a:ea typeface="Times New Roman" panose="02020603050405020304" pitchFamily="18" charset="0"/>
                <a:cs typeface="Times New Roman" panose="02020603050405020304" pitchFamily="18" charset="0"/>
              </a:rPr>
              <a:t>SEBEBİM:</a:t>
            </a:r>
            <a:r>
              <a:rPr lang="tr-TR" sz="1600" cap="none" dirty="0" err="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her</a:t>
            </a:r>
            <a:r>
              <a:rPr lang="tr-TR" sz="16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günün sonuna geldiğimizde elimize bir defter alalım ve bu bizim “mutluluk günlüğümüz” olsun. Gün içerisinde bize iyi gelen, mutlu hissettiren şeylerden 3 tanesini yazalım. Bu 3 şeyi yazarken; olayın bizim için taşıdığı anlamı da düşünerek bu mutluluğun nedenini de yazalım.</a:t>
            </a:r>
            <a:endParaRPr lang="tr-TR" sz="16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tr-TR" sz="1600" b="1" u="sng"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Örneğin:</a:t>
            </a:r>
            <a:endParaRPr lang="tr-TR" sz="16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tr-TR" sz="16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1) Uzun zamandır görüşmediğim bir arkadaşımı aradım. Anılarımızı konuşmak keyifliydi.</a:t>
            </a:r>
            <a:endParaRPr lang="tr-TR" sz="16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tr-TR" sz="16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2) Film izledim. Çok komikti, ailecek eğlendik.</a:t>
            </a:r>
            <a:endParaRPr lang="tr-TR" sz="16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tr-TR" sz="16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3) Annemle birlikte yemek yaptık. Hayatı zorlukları ve güzellikleriyle paylaşmak güzel. Diye giden bir liste.</a:t>
            </a:r>
          </a:p>
          <a:p>
            <a:pPr marL="0" indent="0" fontAlgn="base">
              <a:lnSpc>
                <a:spcPct val="107000"/>
              </a:lnSpc>
              <a:spcAft>
                <a:spcPts val="800"/>
              </a:spcAft>
              <a:buNone/>
            </a:pPr>
            <a:endParaRPr lang="tr-TR" sz="16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a:buClr>
                <a:srgbClr val="FF3399"/>
              </a:buClr>
              <a:buSzPct val="158000"/>
              <a:buNone/>
            </a:pPr>
            <a:endParaRPr lang="tr-TR" sz="1600" cap="none"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xmlns="" val="544533049"/>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AF41B9F-D5C3-4C7A-B1B6-6A889DB2135C}"/>
              </a:ext>
            </a:extLst>
          </p:cNvPr>
          <p:cNvSpPr>
            <a:spLocks noGrp="1"/>
          </p:cNvSpPr>
          <p:nvPr>
            <p:ph type="title"/>
          </p:nvPr>
        </p:nvSpPr>
        <p:spPr/>
        <p:txBody>
          <a:bodyPr>
            <a:normAutofit/>
          </a:bodyPr>
          <a:lstStyle/>
          <a:p>
            <a:r>
              <a:rPr lang="tr-TR" sz="2400" b="1" kern="1800" dirty="0">
                <a:solidFill>
                  <a:srgbClr val="FF3399"/>
                </a:solidFill>
                <a:effectLst/>
                <a:latin typeface="Comic Sans MS" panose="030F0702030302020204" pitchFamily="66" charset="0"/>
                <a:ea typeface="Times New Roman" panose="02020603050405020304" pitchFamily="18" charset="0"/>
                <a:cs typeface="Times New Roman" panose="02020603050405020304" pitchFamily="18" charset="0"/>
              </a:rPr>
              <a:t>Pozitif Psikoloji Etkinlikleri</a:t>
            </a:r>
            <a:r>
              <a:rPr lang="tr-TR" sz="2400" b="1" dirty="0">
                <a:solidFill>
                  <a:srgbClr val="FF3399"/>
                </a:solidFill>
                <a:effectLst/>
                <a:latin typeface="Comic Sans MS" panose="030F0702030302020204" pitchFamily="66" charset="0"/>
                <a:ea typeface="Calibri" panose="020F0502020204030204" pitchFamily="34" charset="0"/>
                <a:cs typeface="Times New Roman" panose="02020603050405020304" pitchFamily="18" charset="0"/>
              </a:rPr>
              <a:t/>
            </a:r>
            <a:br>
              <a:rPr lang="tr-TR" sz="2400" b="1" dirty="0">
                <a:solidFill>
                  <a:srgbClr val="FF3399"/>
                </a:solidFill>
                <a:effectLst/>
                <a:latin typeface="Comic Sans MS" panose="030F0702030302020204" pitchFamily="66" charset="0"/>
                <a:ea typeface="Calibri" panose="020F0502020204030204" pitchFamily="34" charset="0"/>
                <a:cs typeface="Times New Roman" panose="02020603050405020304" pitchFamily="18" charset="0"/>
              </a:rPr>
            </a:br>
            <a:endParaRPr lang="tr-TR" sz="2400" b="1" dirty="0">
              <a:solidFill>
                <a:srgbClr val="FF3399"/>
              </a:solidFill>
              <a:latin typeface="Comic Sans MS" panose="030F0702030302020204" pitchFamily="66" charset="0"/>
            </a:endParaRPr>
          </a:p>
        </p:txBody>
      </p:sp>
      <p:sp>
        <p:nvSpPr>
          <p:cNvPr id="3" name="İçerik Yer Tutucusu 2">
            <a:extLst>
              <a:ext uri="{FF2B5EF4-FFF2-40B4-BE49-F238E27FC236}">
                <a16:creationId xmlns:a16="http://schemas.microsoft.com/office/drawing/2014/main" xmlns="" id="{184CBA4F-6F19-430B-BE03-E4F4D26931A0}"/>
              </a:ext>
            </a:extLst>
          </p:cNvPr>
          <p:cNvSpPr>
            <a:spLocks noGrp="1"/>
          </p:cNvSpPr>
          <p:nvPr>
            <p:ph sz="quarter" idx="13"/>
          </p:nvPr>
        </p:nvSpPr>
        <p:spPr>
          <a:xfrm>
            <a:off x="469900" y="1959426"/>
            <a:ext cx="8857615" cy="2834400"/>
          </a:xfrm>
        </p:spPr>
        <p:txBody>
          <a:bodyPr>
            <a:normAutofit fontScale="70000" lnSpcReduction="20000"/>
          </a:bodyPr>
          <a:lstStyle/>
          <a:p>
            <a:pPr marL="0" indent="0">
              <a:buClr>
                <a:srgbClr val="FF3399"/>
              </a:buClr>
              <a:buSzPct val="158000"/>
              <a:buNone/>
            </a:pPr>
            <a:r>
              <a:rPr lang="tr-TR" sz="2900" b="1" cap="none" dirty="0">
                <a:solidFill>
                  <a:srgbClr val="FF3399"/>
                </a:solidFill>
                <a:latin typeface="Comic Sans MS" panose="030F0702030302020204" pitchFamily="66" charset="0"/>
              </a:rPr>
              <a:t>GELECEĞE </a:t>
            </a:r>
            <a:r>
              <a:rPr lang="tr-TR" sz="2900" b="1" cap="none" dirty="0" err="1">
                <a:solidFill>
                  <a:srgbClr val="FF3399"/>
                </a:solidFill>
                <a:latin typeface="Comic Sans MS" panose="030F0702030302020204" pitchFamily="66" charset="0"/>
              </a:rPr>
              <a:t>MEKTUP:</a:t>
            </a:r>
            <a:r>
              <a:rPr lang="tr-TR" sz="1800" cap="none" dirty="0" err="1">
                <a:solidFill>
                  <a:srgbClr val="7030A0"/>
                </a:solidFill>
                <a:latin typeface="Comic Sans MS" panose="030F0702030302020204" pitchFamily="66" charset="0"/>
                <a:cs typeface="Times New Roman" panose="02020603050405020304" pitchFamily="18" charset="0"/>
              </a:rPr>
              <a:t>B</a:t>
            </a:r>
            <a:r>
              <a:rPr lang="tr-TR" sz="1800" cap="none" dirty="0" err="1">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izleri</a:t>
            </a:r>
            <a:r>
              <a:rPr lang="tr-TR" sz="18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hayata bağlayan en kıymetli şeylerden biri de hayallerimiz. Hayatta hiçbir şeyin sonsuz olmadığını ve tüm zorlukların da bir gün olup biteceğine inanmak çok önemli. O gün bize ne kadar yakın ya da ne kadar uzak, bugünden kestirmek zor olabilir. Ama bu salgın hastalık döneminin artık bittiği ve rahatlıkla dışarı çıkacağımız o günü hayal ederek bir mektup yazabiliriz.</a:t>
            </a:r>
            <a:br>
              <a:rPr lang="tr-TR" sz="18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br>
            <a:endParaRPr lang="tr-TR" sz="18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tr-TR" sz="18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O gün nasıl hissediyoruz, neler yapmayı planlıyoruz.</a:t>
            </a:r>
            <a:endParaRPr lang="tr-TR" sz="18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r>
              <a:rPr lang="tr-TR" sz="18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 Çıkıp sokaklarda koşacak mıyız ya da en çok neyi öğrenmiş olacağız bu süreçten ?</a:t>
            </a:r>
            <a:endParaRPr lang="tr-TR" sz="18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marL="0" indent="0" fontAlgn="base">
              <a:lnSpc>
                <a:spcPct val="107000"/>
              </a:lnSpc>
              <a:spcAft>
                <a:spcPts val="800"/>
              </a:spcAft>
              <a:buNone/>
            </a:pPr>
            <a:endParaRPr lang="tr-TR" sz="18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fontAlgn="base">
              <a:lnSpc>
                <a:spcPct val="107000"/>
              </a:lnSpc>
              <a:spcAft>
                <a:spcPts val="800"/>
              </a:spcAft>
            </a:pPr>
            <a:r>
              <a:rPr lang="tr-TR" sz="1800" cap="none" dirty="0">
                <a:solidFill>
                  <a:srgbClr val="7030A0"/>
                </a:solidFill>
                <a:effectLst/>
                <a:latin typeface="Comic Sans MS" panose="030F0702030302020204" pitchFamily="66" charset="0"/>
                <a:ea typeface="Times New Roman" panose="02020603050405020304" pitchFamily="18" charset="0"/>
                <a:cs typeface="Times New Roman" panose="02020603050405020304" pitchFamily="18" charset="0"/>
              </a:rPr>
              <a:t>Neler yazacağımız tamamen bize kalmış. Kalem bizim, hissiyat bizim !</a:t>
            </a:r>
            <a:endParaRPr lang="tr-TR" sz="1800" cap="none"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a:buClr>
                <a:srgbClr val="FF3399"/>
              </a:buClr>
              <a:buSzPct val="158000"/>
              <a:buFont typeface="Wingdings" panose="05000000000000000000" pitchFamily="2" charset="2"/>
              <a:buChar char="ü"/>
            </a:pPr>
            <a:endParaRPr lang="tr-TR" cap="none" dirty="0">
              <a:solidFill>
                <a:srgbClr val="7030A0"/>
              </a:solidFill>
              <a:latin typeface="Comic Sans MS" panose="030F0702030302020204" pitchFamily="66" charset="0"/>
            </a:endParaRPr>
          </a:p>
        </p:txBody>
      </p:sp>
    </p:spTree>
    <p:extLst>
      <p:ext uri="{BB962C8B-B14F-4D97-AF65-F5344CB8AC3E}">
        <p14:creationId xmlns:p14="http://schemas.microsoft.com/office/powerpoint/2010/main" xmlns="" val="2089829924"/>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ayat seni güldürmüyorsa, espriyi anlamadın demektir. - Anton Çehov | En  iyi alıntılar, Hayat, Güzel söz">
            <a:extLst>
              <a:ext uri="{FF2B5EF4-FFF2-40B4-BE49-F238E27FC236}">
                <a16:creationId xmlns:a16="http://schemas.microsoft.com/office/drawing/2014/main" xmlns="" id="{B949E72A-BD7F-446C-BCD6-4DFC96E1FB6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17700" y="1009650"/>
            <a:ext cx="6096000" cy="3429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9998632"/>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69900" y="545620"/>
            <a:ext cx="8572265" cy="1321280"/>
          </a:xfrm>
        </p:spPr>
        <p:txBody>
          <a:bodyPr>
            <a:normAutofit/>
          </a:bodyPr>
          <a:lstStyle/>
          <a:p>
            <a:r>
              <a:rPr lang="tr-TR" sz="4400" b="1" dirty="0">
                <a:solidFill>
                  <a:srgbClr val="FF3399"/>
                </a:solidFill>
                <a:latin typeface="Chiller" panose="04020404031007020602" pitchFamily="82" charset="0"/>
              </a:rPr>
              <a:t>Mutluluk hayatı ustaca yaşama sanatıdır</a:t>
            </a:r>
          </a:p>
        </p:txBody>
      </p:sp>
      <p:pic>
        <p:nvPicPr>
          <p:cNvPr id="6146" name="Picture 2" descr="Mutluluk İçin Bırakmanız Gereken 15 Şey | AB Proje Yönetimi">
            <a:extLst>
              <a:ext uri="{FF2B5EF4-FFF2-40B4-BE49-F238E27FC236}">
                <a16:creationId xmlns:a16="http://schemas.microsoft.com/office/drawing/2014/main" xmlns="" id="{05FD2BE8-773F-4D8D-97E4-1D8666FA8481}"/>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46275" y="2152650"/>
            <a:ext cx="6191250" cy="31940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9119197"/>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5767" y="933450"/>
            <a:ext cx="8572265" cy="1321280"/>
          </a:xfrm>
        </p:spPr>
        <p:txBody>
          <a:bodyPr>
            <a:normAutofit fontScale="90000"/>
          </a:bodyPr>
          <a:lstStyle/>
          <a:p>
            <a:r>
              <a:rPr lang="tr-TR" b="1" cap="none" dirty="0">
                <a:solidFill>
                  <a:srgbClr val="FF3399"/>
                </a:solidFill>
                <a:latin typeface="Bookman Old Style" panose="02050604050505020204" pitchFamily="18" charset="0"/>
              </a:rPr>
              <a:t>Aşağıdaki linkte psikolojik sağlamlıkla ilgili güzel bir çalışma var. </a:t>
            </a:r>
            <a:br>
              <a:rPr lang="tr-TR" b="1" cap="none" dirty="0">
                <a:solidFill>
                  <a:srgbClr val="FF3399"/>
                </a:solidFill>
                <a:latin typeface="Bookman Old Style" panose="02050604050505020204" pitchFamily="18" charset="0"/>
              </a:rPr>
            </a:br>
            <a:r>
              <a:rPr lang="tr-TR" b="1" cap="none" dirty="0" err="1">
                <a:solidFill>
                  <a:srgbClr val="FF3399"/>
                </a:solidFill>
                <a:latin typeface="Bookman Old Style" panose="02050604050505020204" pitchFamily="18" charset="0"/>
              </a:rPr>
              <a:t>Goole</a:t>
            </a:r>
            <a:r>
              <a:rPr lang="tr-TR" b="1" cap="none" dirty="0">
                <a:solidFill>
                  <a:srgbClr val="FF3399"/>
                </a:solidFill>
                <a:latin typeface="Bookman Old Style" panose="02050604050505020204" pitchFamily="18" charset="0"/>
              </a:rPr>
              <a:t> arama motoruna yazıp kendinizi değerlendirebilirsiniz.</a:t>
            </a:r>
          </a:p>
        </p:txBody>
      </p:sp>
      <p:sp>
        <p:nvSpPr>
          <p:cNvPr id="3" name="Metin kutusu 2">
            <a:extLst>
              <a:ext uri="{FF2B5EF4-FFF2-40B4-BE49-F238E27FC236}">
                <a16:creationId xmlns:a16="http://schemas.microsoft.com/office/drawing/2014/main" xmlns="" id="{15642F73-E3F2-496D-A45D-A0CEF6FA31ED}"/>
              </a:ext>
            </a:extLst>
          </p:cNvPr>
          <p:cNvSpPr txBox="1"/>
          <p:nvPr/>
        </p:nvSpPr>
        <p:spPr>
          <a:xfrm>
            <a:off x="2521439" y="2951069"/>
            <a:ext cx="5040922" cy="923330"/>
          </a:xfrm>
          <a:prstGeom prst="rect">
            <a:avLst/>
          </a:prstGeom>
          <a:noFill/>
        </p:spPr>
        <p:txBody>
          <a:bodyPr wrap="square">
            <a:spAutoFit/>
          </a:bodyPr>
          <a:lstStyle/>
          <a:p>
            <a:r>
              <a:rPr lang="tr-TR" dirty="0"/>
              <a:t>https://www.kapadokya.edu.tr/akademik/beseri-bilimler-fakultesi/psikoloji/covid-19-ve-psikolojik-saglamlik</a:t>
            </a:r>
          </a:p>
        </p:txBody>
      </p:sp>
    </p:spTree>
    <p:extLst>
      <p:ext uri="{BB962C8B-B14F-4D97-AF65-F5344CB8AC3E}">
        <p14:creationId xmlns:p14="http://schemas.microsoft.com/office/powerpoint/2010/main" xmlns="" val="1277919828"/>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7F767120-9329-491B-8832-B5FC84827B63}"/>
              </a:ext>
            </a:extLst>
          </p:cNvPr>
          <p:cNvSpPr>
            <a:spLocks noGrp="1"/>
          </p:cNvSpPr>
          <p:nvPr>
            <p:ph sz="quarter" idx="13"/>
          </p:nvPr>
        </p:nvSpPr>
        <p:spPr>
          <a:xfrm>
            <a:off x="369052" y="1744644"/>
            <a:ext cx="8958980" cy="2834400"/>
          </a:xfrm>
        </p:spPr>
        <p:txBody>
          <a:bodyPr>
            <a:noAutofit/>
          </a:bodyPr>
          <a:lstStyle/>
          <a:p>
            <a:pPr algn="just">
              <a:buClr>
                <a:srgbClr val="002060"/>
              </a:buClr>
              <a:buSzPct val="156000"/>
              <a:buFont typeface="Wingdings" panose="05000000000000000000" pitchFamily="2" charset="2"/>
              <a:buChar char="Ø"/>
            </a:pPr>
            <a:r>
              <a:rPr lang="tr-TR" sz="2000" b="1" i="0" cap="none" dirty="0">
                <a:solidFill>
                  <a:srgbClr val="FF3399"/>
                </a:solidFill>
                <a:effectLst/>
                <a:latin typeface="Comic Sans MS" panose="030F0702030302020204" pitchFamily="66" charset="0"/>
              </a:rPr>
              <a:t>Kendinizi anlamakta bile zorlandığınız bu yaş döneminde , kendinizin dışında olan şeyleri anlamaya çalışmanız, sizi  farklı bir karmaşaya yöneltebilir. Bu dönemde zaten  stres oluşturacak yeterince durum ve değişim mevcuttur. Bu nedenle yeni yaşantıların getireceği beklenmedik olumsuzlukları kaldırabilmeniz   için yeni karmaşalar ve çatışmalarla baş etmede yeni becerilere gereksinim var. Buna  psikolojik sağlamlığımızı diri tutmak için gerekli olan   beceriler diyebiliriz.</a:t>
            </a:r>
            <a:endParaRPr lang="tr-TR" sz="2000" b="1" cap="none" dirty="0">
              <a:solidFill>
                <a:srgbClr val="FF3399"/>
              </a:solidFill>
              <a:latin typeface="Comic Sans MS" panose="030F0702030302020204" pitchFamily="66" charset="0"/>
            </a:endParaRPr>
          </a:p>
        </p:txBody>
      </p:sp>
      <p:sp>
        <p:nvSpPr>
          <p:cNvPr id="6" name="Unvan 1">
            <a:extLst>
              <a:ext uri="{FF2B5EF4-FFF2-40B4-BE49-F238E27FC236}">
                <a16:creationId xmlns:a16="http://schemas.microsoft.com/office/drawing/2014/main" xmlns="" id="{6428DE39-A90E-4E64-838E-30D117C40B4C}"/>
              </a:ext>
            </a:extLst>
          </p:cNvPr>
          <p:cNvSpPr txBox="1">
            <a:spLocks/>
          </p:cNvSpPr>
          <p:nvPr/>
        </p:nvSpPr>
        <p:spPr>
          <a:xfrm>
            <a:off x="850900" y="385844"/>
            <a:ext cx="8572265" cy="1321280"/>
          </a:xfrm>
          <a:prstGeom prst="rect">
            <a:avLst/>
          </a:prstGeom>
        </p:spPr>
        <p:txBody>
          <a:bodyPr vert="horz" lIns="91440" tIns="45720" rIns="91440" bIns="45720" rtlCol="0" anchor="ctr">
            <a:normAutofit/>
          </a:bodyPr>
          <a:lstStyle>
            <a:lvl1pPr algn="ctr" defTabSz="756300" rtl="0" eaLnBrk="1" latinLnBrk="0" hangingPunct="1">
              <a:lnSpc>
                <a:spcPct val="90000"/>
              </a:lnSpc>
              <a:spcBef>
                <a:spcPct val="0"/>
              </a:spcBef>
              <a:buNone/>
              <a:defRPr sz="2978" kern="1200" cap="all" baseline="0">
                <a:solidFill>
                  <a:schemeClr val="tx1"/>
                </a:solidFill>
                <a:effectLst/>
                <a:latin typeface="+mj-lt"/>
                <a:ea typeface="+mj-ea"/>
                <a:cs typeface="+mj-cs"/>
              </a:defRPr>
            </a:lvl1pPr>
          </a:lstStyle>
          <a:p>
            <a:r>
              <a:rPr lang="tr-TR" b="1" dirty="0" err="1">
                <a:solidFill>
                  <a:srgbClr val="002060"/>
                </a:solidFill>
                <a:latin typeface="Bookman Old Style" panose="02050604050505020204" pitchFamily="18" charset="0"/>
              </a:rPr>
              <a:t>Pandemi</a:t>
            </a:r>
            <a:r>
              <a:rPr lang="tr-TR" b="1" dirty="0">
                <a:solidFill>
                  <a:srgbClr val="002060"/>
                </a:solidFill>
                <a:latin typeface="Bookman Old Style" panose="02050604050505020204" pitchFamily="18" charset="0"/>
              </a:rPr>
              <a:t> bitmedi devam ediyor</a:t>
            </a:r>
            <a:br>
              <a:rPr lang="tr-TR" b="1" dirty="0">
                <a:solidFill>
                  <a:srgbClr val="002060"/>
                </a:solidFill>
                <a:latin typeface="Bookman Old Style" panose="02050604050505020204" pitchFamily="18" charset="0"/>
              </a:rPr>
            </a:br>
            <a:endParaRPr lang="tr-TR" dirty="0">
              <a:solidFill>
                <a:srgbClr val="002060"/>
              </a:solidFill>
              <a:latin typeface="Bookman Old Style" panose="02050604050505020204" pitchFamily="18" charset="0"/>
            </a:endParaRPr>
          </a:p>
        </p:txBody>
      </p:sp>
      <p:sp>
        <p:nvSpPr>
          <p:cNvPr id="8" name="Başlık 7">
            <a:extLst>
              <a:ext uri="{FF2B5EF4-FFF2-40B4-BE49-F238E27FC236}">
                <a16:creationId xmlns:a16="http://schemas.microsoft.com/office/drawing/2014/main" xmlns="" id="{B4A6864B-869B-4B35-8E33-039FADCD9CD1}"/>
              </a:ext>
            </a:extLst>
          </p:cNvPr>
          <p:cNvSpPr>
            <a:spLocks noGrp="1"/>
          </p:cNvSpPr>
          <p:nvPr>
            <p:ph type="title"/>
          </p:nvPr>
        </p:nvSpPr>
        <p:spPr>
          <a:xfrm>
            <a:off x="755767" y="348324"/>
            <a:ext cx="8572265" cy="1321280"/>
          </a:xfrm>
        </p:spPr>
        <p:txBody>
          <a:bodyPr/>
          <a:lstStyle/>
          <a:p>
            <a:r>
              <a:rPr lang="tr-TR" dirty="0">
                <a:solidFill>
                  <a:srgbClr val="FFC000"/>
                </a:solidFill>
              </a:rPr>
              <a:t/>
            </a:r>
            <a:br>
              <a:rPr lang="tr-TR" dirty="0">
                <a:solidFill>
                  <a:srgbClr val="FFC000"/>
                </a:solidFill>
              </a:rPr>
            </a:br>
            <a:r>
              <a:rPr lang="tr-TR" dirty="0">
                <a:solidFill>
                  <a:srgbClr val="FFC000"/>
                </a:solidFill>
              </a:rPr>
              <a:t/>
            </a:r>
            <a:br>
              <a:rPr lang="tr-TR" dirty="0">
                <a:solidFill>
                  <a:srgbClr val="FFC000"/>
                </a:solidFill>
              </a:rPr>
            </a:br>
            <a:r>
              <a:rPr lang="tr-TR" sz="2400" b="1" dirty="0">
                <a:solidFill>
                  <a:srgbClr val="FFC000"/>
                </a:solidFill>
                <a:latin typeface="Comic Sans MS" panose="030F0702030302020204" pitchFamily="66" charset="0"/>
              </a:rPr>
              <a:t>sizi çok iyi anlıyorum</a:t>
            </a:r>
          </a:p>
        </p:txBody>
      </p:sp>
    </p:spTree>
    <p:extLst>
      <p:ext uri="{BB962C8B-B14F-4D97-AF65-F5344CB8AC3E}">
        <p14:creationId xmlns:p14="http://schemas.microsoft.com/office/powerpoint/2010/main" xmlns="" val="2728834959"/>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xmlns="" id="{6D8FF433-FFC9-486A-9AAB-523D764F363B}"/>
              </a:ext>
            </a:extLst>
          </p:cNvPr>
          <p:cNvSpPr/>
          <p:nvPr/>
        </p:nvSpPr>
        <p:spPr>
          <a:xfrm>
            <a:off x="1841500" y="1238250"/>
            <a:ext cx="6180405" cy="1107996"/>
          </a:xfrm>
          <a:prstGeom prst="rect">
            <a:avLst/>
          </a:prstGeom>
        </p:spPr>
        <p:style>
          <a:lnRef idx="0">
            <a:schemeClr val="accent6"/>
          </a:lnRef>
          <a:fillRef idx="3">
            <a:schemeClr val="accent6"/>
          </a:fillRef>
          <a:effectRef idx="3">
            <a:schemeClr val="accent6"/>
          </a:effectRef>
          <a:fontRef idx="minor">
            <a:schemeClr val="lt1"/>
          </a:fontRef>
        </p:style>
        <p:txBody>
          <a:bodyPr wrap="square" lIns="91440" tIns="45720" rIns="91440" bIns="45720">
            <a:spAutoFit/>
          </a:bodyPr>
          <a:lstStyle/>
          <a:p>
            <a:pPr algn="ctr"/>
            <a:r>
              <a:rPr lang="tr-TR" sz="6600" b="1" dirty="0">
                <a:ln w="13462">
                  <a:solidFill>
                    <a:schemeClr val="bg1"/>
                  </a:solidFill>
                  <a:prstDash val="solid"/>
                </a:ln>
                <a:solidFill>
                  <a:srgbClr val="FF3399"/>
                </a:solidFill>
                <a:effectLst>
                  <a:outerShdw dist="38100" dir="2700000" algn="bl" rotWithShape="0">
                    <a:schemeClr val="accent5"/>
                  </a:outerShdw>
                </a:effectLst>
                <a:latin typeface="Chiller" panose="04020404031007020602" pitchFamily="82" charset="0"/>
              </a:rPr>
              <a:t>TEŞEKKÜRLER</a:t>
            </a:r>
            <a:endParaRPr lang="tr-TR" sz="6600" b="1" cap="none" spc="0" dirty="0">
              <a:ln w="13462">
                <a:solidFill>
                  <a:schemeClr val="bg1"/>
                </a:solidFill>
                <a:prstDash val="solid"/>
              </a:ln>
              <a:solidFill>
                <a:srgbClr val="FF3399"/>
              </a:solidFill>
              <a:effectLst>
                <a:outerShdw dist="38100" dir="2700000" algn="bl" rotWithShape="0">
                  <a:schemeClr val="accent5"/>
                </a:outerShdw>
              </a:effectLst>
              <a:latin typeface="Chiller" panose="04020404031007020602" pitchFamily="82" charset="0"/>
            </a:endParaRPr>
          </a:p>
        </p:txBody>
      </p:sp>
      <p:sp>
        <p:nvSpPr>
          <p:cNvPr id="5" name="Metin Yer Tutucusu 4">
            <a:extLst>
              <a:ext uri="{FF2B5EF4-FFF2-40B4-BE49-F238E27FC236}">
                <a16:creationId xmlns:a16="http://schemas.microsoft.com/office/drawing/2014/main" xmlns="" id="{B0724EB1-3216-4546-A975-0826B8A4ABC3}"/>
              </a:ext>
            </a:extLst>
          </p:cNvPr>
          <p:cNvSpPr>
            <a:spLocks noGrp="1"/>
          </p:cNvSpPr>
          <p:nvPr>
            <p:ph type="body" sz="half" idx="2"/>
          </p:nvPr>
        </p:nvSpPr>
        <p:spPr/>
        <p:txBody>
          <a:bodyPr>
            <a:normAutofit/>
          </a:bodyPr>
          <a:lstStyle/>
          <a:p>
            <a:r>
              <a:rPr lang="tr-TR" sz="2400" b="1" dirty="0" smtClean="0">
                <a:solidFill>
                  <a:srgbClr val="FF3399"/>
                </a:solidFill>
                <a:latin typeface="Comic Sans MS" panose="030F0702030302020204" pitchFamily="66" charset="0"/>
              </a:rPr>
              <a:t>Ayşe </a:t>
            </a:r>
            <a:r>
              <a:rPr lang="tr-TR" sz="2400" b="1" smtClean="0">
                <a:solidFill>
                  <a:srgbClr val="FF3399"/>
                </a:solidFill>
                <a:latin typeface="Comic Sans MS" panose="030F0702030302020204" pitchFamily="66" charset="0"/>
              </a:rPr>
              <a:t>özdemir </a:t>
            </a:r>
            <a:endParaRPr lang="tr-TR" sz="2400" b="1" dirty="0">
              <a:solidFill>
                <a:srgbClr val="FF3399"/>
              </a:solidFill>
              <a:latin typeface="Comic Sans MS" panose="030F0702030302020204" pitchFamily="66" charset="0"/>
            </a:endParaRPr>
          </a:p>
          <a:p>
            <a:r>
              <a:rPr lang="tr-TR" sz="2400" b="1" dirty="0">
                <a:solidFill>
                  <a:srgbClr val="FF3399"/>
                </a:solidFill>
                <a:latin typeface="Comic Sans MS" panose="030F0702030302020204" pitchFamily="66" charset="0"/>
              </a:rPr>
              <a:t>Kasım 2020</a:t>
            </a:r>
          </a:p>
        </p:txBody>
      </p:sp>
    </p:spTree>
    <p:extLst>
      <p:ext uri="{BB962C8B-B14F-4D97-AF65-F5344CB8AC3E}">
        <p14:creationId xmlns:p14="http://schemas.microsoft.com/office/powerpoint/2010/main" xmlns="" val="566965350"/>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sikolojik sağlamlık nedir: Duygusal dayanıklılığı yüksek kişilerin 14  özelliği - Uplifers">
            <a:extLst>
              <a:ext uri="{FF2B5EF4-FFF2-40B4-BE49-F238E27FC236}">
                <a16:creationId xmlns:a16="http://schemas.microsoft.com/office/drawing/2014/main" xmlns="" id="{4F484FF1-1B9A-4116-9E4A-2510284F6DC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22900" y="885824"/>
            <a:ext cx="4419600" cy="390525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Metin kutusu 3">
            <a:extLst>
              <a:ext uri="{FF2B5EF4-FFF2-40B4-BE49-F238E27FC236}">
                <a16:creationId xmlns:a16="http://schemas.microsoft.com/office/drawing/2014/main" xmlns="" id="{67068709-497F-45A4-9499-CB8EC9D73AC8}"/>
              </a:ext>
            </a:extLst>
          </p:cNvPr>
          <p:cNvSpPr txBox="1"/>
          <p:nvPr/>
        </p:nvSpPr>
        <p:spPr>
          <a:xfrm>
            <a:off x="88900" y="1961286"/>
            <a:ext cx="5041726" cy="2246769"/>
          </a:xfrm>
          <a:prstGeom prst="rect">
            <a:avLst/>
          </a:prstGeom>
          <a:noFill/>
        </p:spPr>
        <p:txBody>
          <a:bodyPr wrap="square">
            <a:spAutoFit/>
          </a:bodyPr>
          <a:lstStyle/>
          <a:p>
            <a:pPr marL="285750" indent="-285750" algn="just" fontAlgn="base">
              <a:buClr>
                <a:srgbClr val="002060"/>
              </a:buClr>
              <a:buSzPct val="151000"/>
              <a:buFont typeface="Wingdings" panose="05000000000000000000" pitchFamily="2" charset="2"/>
              <a:buChar char="Ø"/>
            </a:pPr>
            <a:r>
              <a:rPr lang="tr-TR" sz="2000" b="1" dirty="0">
                <a:solidFill>
                  <a:srgbClr val="FF3399"/>
                </a:solidFill>
                <a:latin typeface="Comic Sans MS" panose="030F0702030302020204" pitchFamily="66" charset="0"/>
              </a:rPr>
              <a:t>Bugün salgın olur yarın başka bir zorluk. Hacıyatmaz misali, tüm güç durumlara karşı yeniden ayağa kalkabilmeyi öğrenmek, umudu korumak, yaşama tutunmak; psikolojik sağlamlığımızı da geliştirmeli ve diri tutmalıyız.</a:t>
            </a:r>
          </a:p>
        </p:txBody>
      </p:sp>
      <p:sp>
        <p:nvSpPr>
          <p:cNvPr id="7" name="Unvan 1">
            <a:extLst>
              <a:ext uri="{FF2B5EF4-FFF2-40B4-BE49-F238E27FC236}">
                <a16:creationId xmlns:a16="http://schemas.microsoft.com/office/drawing/2014/main" xmlns="" id="{F0233FDF-B898-425B-ABF9-000E2B6E0203}"/>
              </a:ext>
            </a:extLst>
          </p:cNvPr>
          <p:cNvSpPr txBox="1">
            <a:spLocks/>
          </p:cNvSpPr>
          <p:nvPr/>
        </p:nvSpPr>
        <p:spPr>
          <a:xfrm>
            <a:off x="850900" y="385844"/>
            <a:ext cx="8572265" cy="1321280"/>
          </a:xfrm>
          <a:prstGeom prst="rect">
            <a:avLst/>
          </a:prstGeom>
        </p:spPr>
        <p:txBody>
          <a:bodyPr vert="horz" lIns="91440" tIns="45720" rIns="91440" bIns="45720" rtlCol="0" anchor="ctr">
            <a:normAutofit fontScale="92500" lnSpcReduction="20000"/>
          </a:bodyPr>
          <a:lstStyle>
            <a:lvl1pPr algn="ctr" defTabSz="756300" rtl="0" eaLnBrk="1" latinLnBrk="0" hangingPunct="1">
              <a:lnSpc>
                <a:spcPct val="90000"/>
              </a:lnSpc>
              <a:spcBef>
                <a:spcPct val="0"/>
              </a:spcBef>
              <a:buNone/>
              <a:defRPr sz="2978" kern="1200" cap="all" baseline="0">
                <a:solidFill>
                  <a:schemeClr val="tx1"/>
                </a:solidFill>
                <a:effectLst/>
                <a:latin typeface="+mj-lt"/>
                <a:ea typeface="+mj-ea"/>
                <a:cs typeface="+mj-cs"/>
              </a:defRPr>
            </a:lvl1pPr>
          </a:lstStyle>
          <a:p>
            <a:r>
              <a:rPr lang="tr-TR" b="1" dirty="0" err="1">
                <a:solidFill>
                  <a:srgbClr val="002060"/>
                </a:solidFill>
                <a:latin typeface="Bookman Old Style" panose="02050604050505020204" pitchFamily="18" charset="0"/>
              </a:rPr>
              <a:t>Pandemi</a:t>
            </a:r>
            <a:r>
              <a:rPr lang="tr-TR" b="1" dirty="0">
                <a:solidFill>
                  <a:srgbClr val="002060"/>
                </a:solidFill>
                <a:latin typeface="Bookman Old Style" panose="02050604050505020204" pitchFamily="18" charset="0"/>
              </a:rPr>
              <a:t> bitmedi devam ediyor</a:t>
            </a:r>
          </a:p>
          <a:p>
            <a:r>
              <a:rPr lang="tr-TR" sz="2600" dirty="0">
                <a:solidFill>
                  <a:srgbClr val="FFC000"/>
                </a:solidFill>
              </a:rPr>
              <a:t/>
            </a:r>
            <a:br>
              <a:rPr lang="tr-TR" sz="2600" dirty="0">
                <a:solidFill>
                  <a:srgbClr val="FFC000"/>
                </a:solidFill>
              </a:rPr>
            </a:br>
            <a:r>
              <a:rPr lang="tr-TR" b="1" dirty="0">
                <a:solidFill>
                  <a:srgbClr val="002060"/>
                </a:solidFill>
                <a:latin typeface="Bookman Old Style" panose="02050604050505020204" pitchFamily="18" charset="0"/>
              </a:rPr>
              <a:t/>
            </a:r>
            <a:br>
              <a:rPr lang="tr-TR" b="1" dirty="0">
                <a:solidFill>
                  <a:srgbClr val="002060"/>
                </a:solidFill>
                <a:latin typeface="Bookman Old Style" panose="02050604050505020204" pitchFamily="18" charset="0"/>
              </a:rPr>
            </a:br>
            <a:endParaRPr lang="tr-TR" dirty="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xmlns="" val="2826741922"/>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xmlns="" id="{9C09505A-6E6B-4917-BCFC-E545A4F8695C}"/>
              </a:ext>
            </a:extLst>
          </p:cNvPr>
          <p:cNvSpPr txBox="1"/>
          <p:nvPr/>
        </p:nvSpPr>
        <p:spPr>
          <a:xfrm>
            <a:off x="241300" y="1822787"/>
            <a:ext cx="5041726" cy="2554545"/>
          </a:xfrm>
          <a:prstGeom prst="rect">
            <a:avLst/>
          </a:prstGeom>
          <a:noFill/>
        </p:spPr>
        <p:txBody>
          <a:bodyPr wrap="square">
            <a:spAutoFit/>
          </a:bodyPr>
          <a:lstStyle/>
          <a:p>
            <a:pPr marL="285750" indent="-285750" algn="just" fontAlgn="base">
              <a:buClr>
                <a:srgbClr val="002060"/>
              </a:buClr>
              <a:buSzPct val="151000"/>
              <a:buFont typeface="Wingdings" panose="05000000000000000000" pitchFamily="2" charset="2"/>
              <a:buChar char="Ø"/>
            </a:pPr>
            <a:r>
              <a:rPr lang="tr-TR" sz="2000" b="1" dirty="0" err="1">
                <a:solidFill>
                  <a:srgbClr val="FF3399"/>
                </a:solidFill>
                <a:latin typeface="Comic Sans MS" panose="030F0702030302020204" pitchFamily="66" charset="0"/>
              </a:rPr>
              <a:t>Ellerimiz,evimiz,çalıştığımız</a:t>
            </a:r>
            <a:r>
              <a:rPr lang="tr-TR" sz="2000" b="1" dirty="0">
                <a:solidFill>
                  <a:srgbClr val="FF3399"/>
                </a:solidFill>
                <a:latin typeface="Comic Sans MS" panose="030F0702030302020204" pitchFamily="66" charset="0"/>
              </a:rPr>
              <a:t> yerlerden daha çok  düşünce ve ruhumuzu da temiz ve ferah  tutalım. Olumsuz ve bizi kaygıya sürükleyecek düşüncelerle </a:t>
            </a:r>
            <a:r>
              <a:rPr lang="tr-TR" sz="2000" b="1" dirty="0" err="1">
                <a:solidFill>
                  <a:srgbClr val="FF3399"/>
                </a:solidFill>
                <a:latin typeface="Comic Sans MS" panose="030F0702030302020204" pitchFamily="66" charset="0"/>
              </a:rPr>
              <a:t>kirletmeyelim.Elbette</a:t>
            </a:r>
            <a:r>
              <a:rPr lang="tr-TR" sz="2000" b="1" dirty="0">
                <a:solidFill>
                  <a:srgbClr val="FF3399"/>
                </a:solidFill>
                <a:latin typeface="Comic Sans MS" panose="030F0702030302020204" pitchFamily="66" charset="0"/>
              </a:rPr>
              <a:t> bu günler de geçecek ve dünyaca yeniden daha sağlıklı sabahlara uyanacağız.</a:t>
            </a:r>
            <a:endParaRPr lang="tr-TR" sz="2000" b="1" i="0" dirty="0">
              <a:solidFill>
                <a:srgbClr val="FF3399"/>
              </a:solidFill>
              <a:effectLst/>
              <a:latin typeface="Comic Sans MS" panose="030F0702030302020204" pitchFamily="66" charset="0"/>
            </a:endParaRPr>
          </a:p>
        </p:txBody>
      </p:sp>
      <p:pic>
        <p:nvPicPr>
          <p:cNvPr id="5" name="Resim 4">
            <a:extLst>
              <a:ext uri="{FF2B5EF4-FFF2-40B4-BE49-F238E27FC236}">
                <a16:creationId xmlns:a16="http://schemas.microsoft.com/office/drawing/2014/main" xmlns="" id="{4C308EEB-6B82-4F1D-839E-5FBA2BDBAF2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26158" y="1345935"/>
            <a:ext cx="3597007" cy="3508248"/>
          </a:xfrm>
          <a:prstGeom prst="rect">
            <a:avLst/>
          </a:prstGeom>
        </p:spPr>
      </p:pic>
      <p:sp>
        <p:nvSpPr>
          <p:cNvPr id="7" name="Unvan 1">
            <a:extLst>
              <a:ext uri="{FF2B5EF4-FFF2-40B4-BE49-F238E27FC236}">
                <a16:creationId xmlns:a16="http://schemas.microsoft.com/office/drawing/2014/main" xmlns="" id="{B0492461-BD21-476A-A70F-6AA40D7D49B1}"/>
              </a:ext>
            </a:extLst>
          </p:cNvPr>
          <p:cNvSpPr txBox="1">
            <a:spLocks/>
          </p:cNvSpPr>
          <p:nvPr/>
        </p:nvSpPr>
        <p:spPr>
          <a:xfrm>
            <a:off x="850900" y="385844"/>
            <a:ext cx="8572265" cy="1321280"/>
          </a:xfrm>
          <a:prstGeom prst="rect">
            <a:avLst/>
          </a:prstGeom>
        </p:spPr>
        <p:txBody>
          <a:bodyPr vert="horz" lIns="91440" tIns="45720" rIns="91440" bIns="45720" rtlCol="0" anchor="ctr">
            <a:normAutofit fontScale="92500" lnSpcReduction="20000"/>
          </a:bodyPr>
          <a:lstStyle>
            <a:lvl1pPr algn="ctr" defTabSz="756300" rtl="0" eaLnBrk="1" latinLnBrk="0" hangingPunct="1">
              <a:lnSpc>
                <a:spcPct val="90000"/>
              </a:lnSpc>
              <a:spcBef>
                <a:spcPct val="0"/>
              </a:spcBef>
              <a:buNone/>
              <a:defRPr sz="2978" kern="1200" cap="all" baseline="0">
                <a:solidFill>
                  <a:schemeClr val="tx1"/>
                </a:solidFill>
                <a:effectLst/>
                <a:latin typeface="+mj-lt"/>
                <a:ea typeface="+mj-ea"/>
                <a:cs typeface="+mj-cs"/>
              </a:defRPr>
            </a:lvl1pPr>
          </a:lstStyle>
          <a:p>
            <a:r>
              <a:rPr lang="tr-TR" b="1" dirty="0" err="1">
                <a:solidFill>
                  <a:srgbClr val="002060"/>
                </a:solidFill>
                <a:latin typeface="Bookman Old Style" panose="02050604050505020204" pitchFamily="18" charset="0"/>
              </a:rPr>
              <a:t>Pandemi</a:t>
            </a:r>
            <a:r>
              <a:rPr lang="tr-TR" b="1" dirty="0">
                <a:solidFill>
                  <a:srgbClr val="002060"/>
                </a:solidFill>
                <a:latin typeface="Bookman Old Style" panose="02050604050505020204" pitchFamily="18" charset="0"/>
              </a:rPr>
              <a:t> bitmedi devam ediyor</a:t>
            </a:r>
          </a:p>
          <a:p>
            <a:r>
              <a:rPr lang="tr-TR" sz="2600" dirty="0">
                <a:solidFill>
                  <a:srgbClr val="FFC000"/>
                </a:solidFill>
              </a:rPr>
              <a:t/>
            </a:r>
            <a:br>
              <a:rPr lang="tr-TR" sz="2600" dirty="0">
                <a:solidFill>
                  <a:srgbClr val="FFC000"/>
                </a:solidFill>
              </a:rPr>
            </a:br>
            <a:r>
              <a:rPr lang="tr-TR" b="1" dirty="0">
                <a:solidFill>
                  <a:srgbClr val="002060"/>
                </a:solidFill>
                <a:latin typeface="Bookman Old Style" panose="02050604050505020204" pitchFamily="18" charset="0"/>
              </a:rPr>
              <a:t/>
            </a:r>
            <a:br>
              <a:rPr lang="tr-TR" b="1" dirty="0">
                <a:solidFill>
                  <a:srgbClr val="002060"/>
                </a:solidFill>
                <a:latin typeface="Bookman Old Style" panose="02050604050505020204" pitchFamily="18" charset="0"/>
              </a:rPr>
            </a:br>
            <a:endParaRPr lang="tr-TR" dirty="0">
              <a:solidFill>
                <a:srgbClr val="002060"/>
              </a:solidFill>
              <a:latin typeface="Bookman Old Style" panose="02050604050505020204" pitchFamily="18" charset="0"/>
            </a:endParaRPr>
          </a:p>
        </p:txBody>
      </p:sp>
    </p:spTree>
    <p:extLst>
      <p:ext uri="{BB962C8B-B14F-4D97-AF65-F5344CB8AC3E}">
        <p14:creationId xmlns:p14="http://schemas.microsoft.com/office/powerpoint/2010/main" xmlns="" val="852533191"/>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0E913E4-033A-441A-A027-11A2352A3D26}"/>
              </a:ext>
            </a:extLst>
          </p:cNvPr>
          <p:cNvSpPr>
            <a:spLocks noGrp="1"/>
          </p:cNvSpPr>
          <p:nvPr>
            <p:ph type="title"/>
          </p:nvPr>
        </p:nvSpPr>
        <p:spPr/>
        <p:txBody>
          <a:bodyPr/>
          <a:lstStyle/>
          <a:p>
            <a:r>
              <a:rPr lang="tr-TR" b="1" i="0" dirty="0">
                <a:solidFill>
                  <a:srgbClr val="002060"/>
                </a:solidFill>
                <a:effectLst/>
                <a:latin typeface="Bookman Old Style" panose="02050604050505020204" pitchFamily="18" charset="0"/>
              </a:rPr>
              <a:t>PSİKOLOJİK SAĞLAMLIK</a:t>
            </a:r>
            <a:endParaRPr lang="tr-TR" dirty="0">
              <a:solidFill>
                <a:srgbClr val="002060"/>
              </a:solidFill>
              <a:latin typeface="Bookman Old Style" panose="02050604050505020204" pitchFamily="18" charset="0"/>
            </a:endParaRPr>
          </a:p>
        </p:txBody>
      </p:sp>
      <p:sp>
        <p:nvSpPr>
          <p:cNvPr id="3" name="İçerik Yer Tutucusu 2">
            <a:extLst>
              <a:ext uri="{FF2B5EF4-FFF2-40B4-BE49-F238E27FC236}">
                <a16:creationId xmlns:a16="http://schemas.microsoft.com/office/drawing/2014/main" xmlns="" id="{1E84F750-DA55-4950-8006-1DC689229D16}"/>
              </a:ext>
            </a:extLst>
          </p:cNvPr>
          <p:cNvSpPr>
            <a:spLocks noGrp="1"/>
          </p:cNvSpPr>
          <p:nvPr>
            <p:ph sz="quarter" idx="13"/>
          </p:nvPr>
        </p:nvSpPr>
        <p:spPr>
          <a:xfrm>
            <a:off x="393701" y="1959426"/>
            <a:ext cx="4191000" cy="2834400"/>
          </a:xfrm>
        </p:spPr>
        <p:txBody>
          <a:bodyPr>
            <a:noAutofit/>
          </a:bodyPr>
          <a:lstStyle/>
          <a:p>
            <a:pPr marL="0" indent="0" algn="just">
              <a:buNone/>
            </a:pPr>
            <a:r>
              <a:rPr lang="tr-TR" sz="2000" b="1" i="0" cap="none" dirty="0">
                <a:solidFill>
                  <a:srgbClr val="FF3399"/>
                </a:solidFill>
                <a:effectLst/>
                <a:latin typeface="Comic Sans MS" panose="030F0702030302020204" pitchFamily="66" charset="0"/>
              </a:rPr>
              <a:t>	Yaşanan olumsuzluklar karşısında kendini toparlayabilme ve duruma göre tedbirler alıp olumsuzlukların geçiciliğine inanabilme kabiliyetidir. Psikolojik sağlamlık duruma uygun tepkiler vermemizi sağlarken kaygı ise bunu engeller.</a:t>
            </a:r>
            <a:endParaRPr lang="tr-TR" sz="2000" b="1" cap="none" dirty="0">
              <a:solidFill>
                <a:srgbClr val="FF3399"/>
              </a:solidFill>
              <a:latin typeface="Comic Sans MS" panose="030F0702030302020204" pitchFamily="66" charset="0"/>
            </a:endParaRPr>
          </a:p>
        </p:txBody>
      </p:sp>
      <p:pic>
        <p:nvPicPr>
          <p:cNvPr id="4" name="Picture 2" descr="Psikolojik Dayanıklılık: Neden bazılarımız zor koşullara daha kolay uyum  sağlar? | Haberler &gt; Gündem">
            <a:extLst>
              <a:ext uri="{FF2B5EF4-FFF2-40B4-BE49-F238E27FC236}">
                <a16:creationId xmlns:a16="http://schemas.microsoft.com/office/drawing/2014/main" xmlns="" id="{0FAD85FA-8348-43A9-9D61-C812CEC1756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94300" y="1651881"/>
            <a:ext cx="4267200" cy="3143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374458"/>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9AE5B48-5E0E-4B6D-ADE0-8C2F4F71BDE8}"/>
              </a:ext>
            </a:extLst>
          </p:cNvPr>
          <p:cNvSpPr>
            <a:spLocks noGrp="1"/>
          </p:cNvSpPr>
          <p:nvPr>
            <p:ph type="title"/>
          </p:nvPr>
        </p:nvSpPr>
        <p:spPr>
          <a:xfrm>
            <a:off x="546100" y="323850"/>
            <a:ext cx="8572265" cy="1321280"/>
          </a:xfrm>
        </p:spPr>
        <p:txBody>
          <a:bodyPr/>
          <a:lstStyle/>
          <a:p>
            <a:r>
              <a:rPr lang="tr-TR" b="1" i="0" dirty="0">
                <a:solidFill>
                  <a:srgbClr val="002060"/>
                </a:solidFill>
                <a:effectLst/>
                <a:latin typeface="Bookman Old Style" panose="02050604050505020204" pitchFamily="18" charset="0"/>
              </a:rPr>
              <a:t>psikolojik sağlamlık düzeyi</a:t>
            </a:r>
            <a:endParaRPr lang="tr-TR" b="1" dirty="0">
              <a:solidFill>
                <a:srgbClr val="002060"/>
              </a:solidFill>
              <a:latin typeface="Bookman Old Style" panose="02050604050505020204" pitchFamily="18" charset="0"/>
            </a:endParaRPr>
          </a:p>
        </p:txBody>
      </p:sp>
      <p:sp>
        <p:nvSpPr>
          <p:cNvPr id="3" name="İçerik Yer Tutucusu 2">
            <a:extLst>
              <a:ext uri="{FF2B5EF4-FFF2-40B4-BE49-F238E27FC236}">
                <a16:creationId xmlns:a16="http://schemas.microsoft.com/office/drawing/2014/main" xmlns="" id="{1D083E39-89EF-4447-A07D-72520C299439}"/>
              </a:ext>
            </a:extLst>
          </p:cNvPr>
          <p:cNvSpPr>
            <a:spLocks noGrp="1"/>
          </p:cNvSpPr>
          <p:nvPr>
            <p:ph sz="quarter" idx="13"/>
          </p:nvPr>
        </p:nvSpPr>
        <p:spPr>
          <a:xfrm>
            <a:off x="317500" y="1543050"/>
            <a:ext cx="9296400" cy="2834400"/>
          </a:xfrm>
        </p:spPr>
        <p:txBody>
          <a:bodyPr>
            <a:noAutofit/>
          </a:bodyPr>
          <a:lstStyle/>
          <a:p>
            <a:pPr algn="just">
              <a:buClr>
                <a:srgbClr val="002060"/>
              </a:buClr>
              <a:buSzPct val="158000"/>
              <a:buFont typeface="Wingdings" panose="05000000000000000000" pitchFamily="2" charset="2"/>
              <a:buChar char="Ø"/>
            </a:pPr>
            <a:r>
              <a:rPr lang="tr-TR" sz="1800" cap="none" spc="-5" dirty="0">
                <a:solidFill>
                  <a:srgbClr val="FF3399"/>
                </a:solidFill>
                <a:latin typeface="Comic Sans MS" panose="030F0702030302020204" pitchFamily="66" charset="0"/>
                <a:cs typeface="Calibri"/>
              </a:rPr>
              <a:t>Kayıp, yas, ölüm, hastalık, </a:t>
            </a:r>
            <a:r>
              <a:rPr lang="tr-TR" sz="1800" cap="none" dirty="0">
                <a:solidFill>
                  <a:srgbClr val="FF3399"/>
                </a:solidFill>
                <a:latin typeface="Comic Sans MS" panose="030F0702030302020204" pitchFamily="66" charset="0"/>
                <a:cs typeface="Calibri"/>
              </a:rPr>
              <a:t>iş  </a:t>
            </a:r>
            <a:r>
              <a:rPr lang="tr-TR" sz="1800" cap="none" spc="-5" dirty="0">
                <a:solidFill>
                  <a:srgbClr val="FF3399"/>
                </a:solidFill>
                <a:latin typeface="Comic Sans MS" panose="030F0702030302020204" pitchFamily="66" charset="0"/>
                <a:cs typeface="Calibri"/>
              </a:rPr>
              <a:t>kaybı </a:t>
            </a:r>
            <a:r>
              <a:rPr lang="tr-TR" sz="1800" cap="none" dirty="0">
                <a:solidFill>
                  <a:srgbClr val="FF3399"/>
                </a:solidFill>
                <a:latin typeface="Comic Sans MS" panose="030F0702030302020204" pitchFamily="66" charset="0"/>
                <a:cs typeface="Calibri"/>
              </a:rPr>
              <a:t>ve işsizlik </a:t>
            </a:r>
            <a:r>
              <a:rPr lang="tr-TR" sz="1800" cap="none" spc="-5" dirty="0">
                <a:solidFill>
                  <a:srgbClr val="FF3399"/>
                </a:solidFill>
                <a:latin typeface="Comic Sans MS" panose="030F0702030302020204" pitchFamily="66" charset="0"/>
                <a:cs typeface="Calibri"/>
              </a:rPr>
              <a:t>gibi sonuçlardan  etkilenirken </a:t>
            </a:r>
            <a:r>
              <a:rPr lang="tr-TR" sz="1800" cap="none" dirty="0">
                <a:solidFill>
                  <a:srgbClr val="FF3399"/>
                </a:solidFill>
                <a:latin typeface="Comic Sans MS" panose="030F0702030302020204" pitchFamily="66" charset="0"/>
                <a:cs typeface="Calibri"/>
              </a:rPr>
              <a:t>ve </a:t>
            </a:r>
            <a:r>
              <a:rPr lang="tr-TR" sz="1800" cap="none" spc="-5" dirty="0">
                <a:solidFill>
                  <a:srgbClr val="FF3399"/>
                </a:solidFill>
                <a:latin typeface="Comic Sans MS" panose="030F0702030302020204" pitchFamily="66" charset="0"/>
                <a:cs typeface="Calibri"/>
              </a:rPr>
              <a:t>bunun sonucunda  psikolojik </a:t>
            </a:r>
            <a:r>
              <a:rPr lang="tr-TR" sz="1800" cap="none" dirty="0">
                <a:solidFill>
                  <a:srgbClr val="FF3399"/>
                </a:solidFill>
                <a:latin typeface="Comic Sans MS" panose="030F0702030302020204" pitchFamily="66" charset="0"/>
                <a:cs typeface="Calibri"/>
              </a:rPr>
              <a:t>yardım </a:t>
            </a:r>
            <a:r>
              <a:rPr lang="tr-TR" sz="1800" cap="none" spc="-5" dirty="0">
                <a:solidFill>
                  <a:srgbClr val="FF3399"/>
                </a:solidFill>
                <a:latin typeface="Comic Sans MS" panose="030F0702030302020204" pitchFamily="66" charset="0"/>
                <a:cs typeface="Calibri"/>
              </a:rPr>
              <a:t>alırken </a:t>
            </a:r>
            <a:r>
              <a:rPr lang="tr-TR" sz="1800" cap="none" dirty="0">
                <a:solidFill>
                  <a:srgbClr val="FF3399"/>
                </a:solidFill>
                <a:latin typeface="Comic Sans MS" panose="030F0702030302020204" pitchFamily="66" charset="0"/>
                <a:cs typeface="Calibri"/>
              </a:rPr>
              <a:t>bazı </a:t>
            </a:r>
            <a:r>
              <a:rPr lang="tr-TR" sz="1800" cap="none" spc="-5" dirty="0">
                <a:solidFill>
                  <a:srgbClr val="FF3399"/>
                </a:solidFill>
                <a:latin typeface="Comic Sans MS" panose="030F0702030302020204" pitchFamily="66" charset="0"/>
                <a:cs typeface="Calibri"/>
              </a:rPr>
              <a:t>insanlar </a:t>
            </a:r>
            <a:r>
              <a:rPr lang="tr-TR" sz="1800" cap="none" dirty="0">
                <a:solidFill>
                  <a:srgbClr val="FF3399"/>
                </a:solidFill>
                <a:latin typeface="Comic Sans MS" panose="030F0702030302020204" pitchFamily="66" charset="0"/>
                <a:cs typeface="Calibri"/>
              </a:rPr>
              <a:t>ise en az </a:t>
            </a:r>
            <a:r>
              <a:rPr lang="tr-TR" sz="1800" cap="none" spc="-5" dirty="0">
                <a:solidFill>
                  <a:srgbClr val="FF3399"/>
                </a:solidFill>
                <a:latin typeface="Comic Sans MS" panose="030F0702030302020204" pitchFamily="66" charset="0"/>
                <a:cs typeface="Calibri"/>
              </a:rPr>
              <a:t>etkilenme </a:t>
            </a:r>
            <a:r>
              <a:rPr lang="tr-TR" sz="1800" cap="none" dirty="0">
                <a:solidFill>
                  <a:srgbClr val="FF3399"/>
                </a:solidFill>
                <a:latin typeface="Comic Sans MS" panose="030F0702030302020204" pitchFamily="66" charset="0"/>
                <a:cs typeface="Calibri"/>
              </a:rPr>
              <a:t>ile bu  </a:t>
            </a:r>
            <a:r>
              <a:rPr lang="tr-TR" sz="1800" cap="none" spc="-5" dirty="0">
                <a:solidFill>
                  <a:srgbClr val="FF3399"/>
                </a:solidFill>
                <a:latin typeface="Comic Sans MS" panose="030F0702030302020204" pitchFamily="66" charset="0"/>
                <a:cs typeface="Calibri"/>
              </a:rPr>
              <a:t>durumla </a:t>
            </a:r>
            <a:r>
              <a:rPr lang="tr-TR" sz="1800" cap="none" dirty="0">
                <a:solidFill>
                  <a:srgbClr val="FF3399"/>
                </a:solidFill>
                <a:latin typeface="Comic Sans MS" panose="030F0702030302020204" pitchFamily="66" charset="0"/>
                <a:cs typeface="Calibri"/>
              </a:rPr>
              <a:t>baş </a:t>
            </a:r>
            <a:r>
              <a:rPr lang="tr-TR" sz="1800" cap="none" spc="-5" dirty="0">
                <a:solidFill>
                  <a:srgbClr val="FF3399"/>
                </a:solidFill>
                <a:latin typeface="Comic Sans MS" panose="030F0702030302020204" pitchFamily="66" charset="0"/>
                <a:cs typeface="Calibri"/>
              </a:rPr>
              <a:t>edebilirler. </a:t>
            </a:r>
            <a:r>
              <a:rPr lang="tr-TR" sz="1800" b="1" i="1" u="sng" cap="none" spc="-5" dirty="0">
                <a:solidFill>
                  <a:srgbClr val="002060"/>
                </a:solidFill>
                <a:latin typeface="Comic Sans MS" panose="030F0702030302020204" pitchFamily="66" charset="0"/>
                <a:cs typeface="Calibri"/>
              </a:rPr>
              <a:t>BU GÜNLERE NASIL BAKTIĞIMIZ VE HANGİ TAVRI SERGİLEDİĞİMİZ PSİKOLOJİK SAĞLAMLIĞIMIZLA </a:t>
            </a:r>
            <a:r>
              <a:rPr lang="tr-TR" sz="1800" cap="none" spc="-5" dirty="0">
                <a:solidFill>
                  <a:srgbClr val="FF3399"/>
                </a:solidFill>
                <a:latin typeface="Comic Sans MS" panose="030F0702030302020204" pitchFamily="66" charset="0"/>
                <a:cs typeface="Calibri"/>
              </a:rPr>
              <a:t>doğrudan ilgili.</a:t>
            </a:r>
          </a:p>
          <a:p>
            <a:pPr algn="just">
              <a:buClr>
                <a:srgbClr val="002060"/>
              </a:buClr>
              <a:buSzPct val="158000"/>
              <a:buFont typeface="Wingdings" panose="05000000000000000000" pitchFamily="2" charset="2"/>
              <a:buChar char="Ø"/>
            </a:pPr>
            <a:r>
              <a:rPr lang="tr-TR" sz="1800" cap="none" spc="-5" dirty="0">
                <a:solidFill>
                  <a:srgbClr val="FF3399"/>
                </a:solidFill>
                <a:latin typeface="Comic Sans MS" panose="030F0702030302020204" pitchFamily="66" charset="0"/>
                <a:cs typeface="Calibri"/>
              </a:rPr>
              <a:t>Böyle günlerde </a:t>
            </a:r>
            <a:r>
              <a:rPr lang="tr-TR" sz="1800" b="1" i="1" u="sng" cap="none" spc="-5" dirty="0">
                <a:solidFill>
                  <a:srgbClr val="002060"/>
                </a:solidFill>
                <a:latin typeface="Comic Sans MS" panose="030F0702030302020204" pitchFamily="66" charset="0"/>
                <a:cs typeface="Calibri"/>
              </a:rPr>
              <a:t>GENELİMİZ</a:t>
            </a:r>
            <a:r>
              <a:rPr lang="tr-TR" sz="1800" cap="none" spc="-5" dirty="0">
                <a:solidFill>
                  <a:srgbClr val="FF3399"/>
                </a:solidFill>
                <a:latin typeface="Comic Sans MS" panose="030F0702030302020204" pitchFamily="66" charset="0"/>
                <a:cs typeface="Calibri"/>
              </a:rPr>
              <a:t> kaygı, ihtiras, bencillik, </a:t>
            </a:r>
            <a:r>
              <a:rPr lang="tr-TR" sz="1800" cap="none" dirty="0">
                <a:solidFill>
                  <a:srgbClr val="FF3399"/>
                </a:solidFill>
                <a:latin typeface="Comic Sans MS" panose="030F0702030302020204" pitchFamily="66" charset="0"/>
                <a:cs typeface="Calibri"/>
              </a:rPr>
              <a:t>paranoya,  </a:t>
            </a:r>
            <a:r>
              <a:rPr lang="tr-TR" sz="1800" cap="none" spc="-5" dirty="0">
                <a:solidFill>
                  <a:srgbClr val="FF3399"/>
                </a:solidFill>
                <a:latin typeface="Comic Sans MS" panose="030F0702030302020204" pitchFamily="66" charset="0"/>
                <a:cs typeface="Calibri"/>
              </a:rPr>
              <a:t>öfke ,düzensizlik </a:t>
            </a:r>
            <a:r>
              <a:rPr lang="tr-TR" sz="1800" cap="none" dirty="0">
                <a:solidFill>
                  <a:srgbClr val="FF3399"/>
                </a:solidFill>
                <a:latin typeface="Comic Sans MS" panose="030F0702030302020204" pitchFamily="66" charset="0"/>
                <a:cs typeface="Calibri"/>
              </a:rPr>
              <a:t>ve sadece </a:t>
            </a:r>
            <a:r>
              <a:rPr lang="tr-TR" sz="1800" cap="none" spc="-5" dirty="0">
                <a:solidFill>
                  <a:srgbClr val="FF3399"/>
                </a:solidFill>
                <a:latin typeface="Comic Sans MS" panose="030F0702030302020204" pitchFamily="66" charset="0"/>
                <a:cs typeface="Calibri"/>
              </a:rPr>
              <a:t>kederi</a:t>
            </a:r>
            <a:r>
              <a:rPr lang="tr-TR" sz="1800" cap="none" spc="114" dirty="0">
                <a:solidFill>
                  <a:srgbClr val="FF3399"/>
                </a:solidFill>
                <a:latin typeface="Comic Sans MS" panose="030F0702030302020204" pitchFamily="66" charset="0"/>
                <a:cs typeface="Calibri"/>
              </a:rPr>
              <a:t> </a:t>
            </a:r>
            <a:r>
              <a:rPr lang="tr-TR" sz="1800" cap="none" spc="-5" dirty="0">
                <a:solidFill>
                  <a:srgbClr val="FF3399"/>
                </a:solidFill>
                <a:latin typeface="Comic Sans MS" panose="030F0702030302020204" pitchFamily="66" charset="0"/>
                <a:cs typeface="Calibri"/>
              </a:rPr>
              <a:t>hakikat </a:t>
            </a:r>
            <a:r>
              <a:rPr lang="tr-TR" sz="1800" cap="none" dirty="0">
                <a:solidFill>
                  <a:srgbClr val="FF3399"/>
                </a:solidFill>
                <a:latin typeface="Comic Sans MS" panose="030F0702030302020204" pitchFamily="66" charset="0"/>
                <a:cs typeface="Calibri"/>
              </a:rPr>
              <a:t>olarak algılıyoruz. </a:t>
            </a:r>
            <a:endParaRPr lang="tr-TR" sz="1800" cap="none" dirty="0">
              <a:solidFill>
                <a:srgbClr val="FF3399"/>
              </a:solidFill>
              <a:latin typeface="Comic Sans MS" panose="030F0702030302020204" pitchFamily="66" charset="0"/>
            </a:endParaRPr>
          </a:p>
        </p:txBody>
      </p:sp>
    </p:spTree>
    <p:extLst>
      <p:ext uri="{BB962C8B-B14F-4D97-AF65-F5344CB8AC3E}">
        <p14:creationId xmlns:p14="http://schemas.microsoft.com/office/powerpoint/2010/main" xmlns="" val="3454241396"/>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9F3A31AF-6E78-420C-BA56-613B321CF25B}"/>
              </a:ext>
            </a:extLst>
          </p:cNvPr>
          <p:cNvSpPr>
            <a:spLocks noGrp="1"/>
          </p:cNvSpPr>
          <p:nvPr>
            <p:ph type="title"/>
          </p:nvPr>
        </p:nvSpPr>
        <p:spPr>
          <a:xfrm>
            <a:off x="755250" y="13831"/>
            <a:ext cx="8572265" cy="1224419"/>
          </a:xfrm>
        </p:spPr>
        <p:txBody>
          <a:bodyPr/>
          <a:lstStyle/>
          <a:p>
            <a:r>
              <a:rPr lang="tr-TR" b="1" i="0" dirty="0">
                <a:solidFill>
                  <a:srgbClr val="002060"/>
                </a:solidFill>
                <a:effectLst/>
                <a:latin typeface="Bookman Old Style" panose="02050604050505020204" pitchFamily="18" charset="0"/>
              </a:rPr>
              <a:t>psikolojik sağlamlık düzeyi yüksek bireyler</a:t>
            </a:r>
            <a:endParaRPr lang="tr-TR" b="1" dirty="0">
              <a:solidFill>
                <a:srgbClr val="002060"/>
              </a:solidFill>
              <a:latin typeface="Bookman Old Style" panose="02050604050505020204" pitchFamily="18" charset="0"/>
            </a:endParaRPr>
          </a:p>
        </p:txBody>
      </p:sp>
      <p:sp>
        <p:nvSpPr>
          <p:cNvPr id="3" name="İçerik Yer Tutucusu 2">
            <a:extLst>
              <a:ext uri="{FF2B5EF4-FFF2-40B4-BE49-F238E27FC236}">
                <a16:creationId xmlns:a16="http://schemas.microsoft.com/office/drawing/2014/main" xmlns="" id="{BB487C83-139D-45C8-825E-1FDD39568CDE}"/>
              </a:ext>
            </a:extLst>
          </p:cNvPr>
          <p:cNvSpPr>
            <a:spLocks noGrp="1"/>
          </p:cNvSpPr>
          <p:nvPr>
            <p:ph sz="quarter" idx="13"/>
          </p:nvPr>
        </p:nvSpPr>
        <p:spPr>
          <a:xfrm>
            <a:off x="336550" y="1238250"/>
            <a:ext cx="9505950" cy="2590800"/>
          </a:xfrm>
        </p:spPr>
        <p:txBody>
          <a:bodyPr>
            <a:normAutofit fontScale="25000" lnSpcReduction="20000"/>
          </a:bodyPr>
          <a:lstStyle/>
          <a:p>
            <a:pPr algn="just">
              <a:buClr>
                <a:srgbClr val="002060"/>
              </a:buClr>
              <a:buSzPct val="158000"/>
              <a:buFont typeface="Wingdings" panose="05000000000000000000" pitchFamily="2" charset="2"/>
              <a:buChar char="Ø"/>
            </a:pPr>
            <a:r>
              <a:rPr lang="tr-TR" sz="4800" b="1" cap="none" dirty="0">
                <a:solidFill>
                  <a:srgbClr val="FF3399"/>
                </a:solidFill>
                <a:latin typeface="Comic Sans MS" panose="030F0702030302020204" pitchFamily="66" charset="0"/>
                <a:cs typeface="Calibri"/>
              </a:rPr>
              <a:t>Psikolojik sağlamlığı yüksek insanlar böyle günlerde erdem</a:t>
            </a:r>
            <a:r>
              <a:rPr lang="tr-TR" sz="4800" b="1" cap="none" dirty="0" smtClean="0">
                <a:solidFill>
                  <a:srgbClr val="FF3399"/>
                </a:solidFill>
                <a:latin typeface="Comic Sans MS" panose="030F0702030302020204" pitchFamily="66" charset="0"/>
                <a:cs typeface="Calibri"/>
              </a:rPr>
              <a:t>,</a:t>
            </a:r>
            <a:r>
              <a:rPr lang="tr-TR" sz="4800" b="1" cap="none" spc="-5" dirty="0" smtClean="0">
                <a:solidFill>
                  <a:srgbClr val="FF3399"/>
                </a:solidFill>
                <a:latin typeface="Comic Sans MS" panose="030F0702030302020204" pitchFamily="66" charset="0"/>
                <a:cs typeface="Calibri"/>
              </a:rPr>
              <a:t> </a:t>
            </a:r>
            <a:r>
              <a:rPr lang="tr-TR" sz="4800" b="1" cap="none" spc="-5" dirty="0">
                <a:solidFill>
                  <a:srgbClr val="FF3399"/>
                </a:solidFill>
                <a:latin typeface="Comic Sans MS" panose="030F0702030302020204" pitchFamily="66" charset="0"/>
                <a:cs typeface="Calibri"/>
              </a:rPr>
              <a:t>cesaret, </a:t>
            </a:r>
            <a:r>
              <a:rPr lang="tr-TR" sz="4800" b="1" cap="none" spc="-5" dirty="0" err="1">
                <a:solidFill>
                  <a:srgbClr val="FF3399"/>
                </a:solidFill>
                <a:latin typeface="Comic Sans MS" panose="030F0702030302020204" pitchFamily="66" charset="0"/>
                <a:cs typeface="Calibri"/>
              </a:rPr>
              <a:t>dürüstülük</a:t>
            </a:r>
            <a:r>
              <a:rPr lang="tr-TR" sz="4800" b="1" cap="none" spc="-5" dirty="0">
                <a:solidFill>
                  <a:srgbClr val="FF3399"/>
                </a:solidFill>
                <a:latin typeface="Comic Sans MS" panose="030F0702030302020204" pitchFamily="66" charset="0"/>
                <a:cs typeface="Calibri"/>
              </a:rPr>
              <a:t>,  saygı, zevk, sağlık, sorumluluk </a:t>
            </a:r>
            <a:r>
              <a:rPr lang="tr-TR" sz="4800" b="1" cap="none" dirty="0">
                <a:solidFill>
                  <a:srgbClr val="FF3399"/>
                </a:solidFill>
                <a:latin typeface="Comic Sans MS" panose="030F0702030302020204" pitchFamily="66" charset="0"/>
                <a:cs typeface="Calibri"/>
              </a:rPr>
              <a:t>ve </a:t>
            </a:r>
            <a:r>
              <a:rPr lang="tr-TR" sz="4800" b="1" cap="none" spc="-5" dirty="0">
                <a:solidFill>
                  <a:srgbClr val="FF3399"/>
                </a:solidFill>
                <a:latin typeface="Comic Sans MS" panose="030F0702030302020204" pitchFamily="66" charset="0"/>
                <a:cs typeface="Calibri"/>
              </a:rPr>
              <a:t>iyimserlik gibi </a:t>
            </a:r>
            <a:r>
              <a:rPr lang="tr-TR" sz="4800" b="1" cap="none" dirty="0">
                <a:solidFill>
                  <a:srgbClr val="FF3399"/>
                </a:solidFill>
                <a:latin typeface="Comic Sans MS" panose="030F0702030302020204" pitchFamily="66" charset="0"/>
                <a:cs typeface="Calibri"/>
              </a:rPr>
              <a:t>İYİ duygularına odaklanırlar ve onlara göre hareket ederler.</a:t>
            </a:r>
            <a:r>
              <a:rPr lang="tr-TR" sz="4800" b="1" i="0" cap="none" dirty="0">
                <a:solidFill>
                  <a:srgbClr val="FF3399"/>
                </a:solidFill>
                <a:effectLst/>
                <a:latin typeface="Comic Sans MS" panose="030F0702030302020204" pitchFamily="66" charset="0"/>
              </a:rPr>
              <a:t> Başlarına kötü bir şey geldiğinde, üzüldüklerinde ya da bir travmaya maruz kaldıklarında hacıyatmazlar gibi sallanırlar ama düşmezler. Bu tür insanlara psikolojik sağlamlık düzeyi yüksek bireyler diyoruz. </a:t>
            </a:r>
          </a:p>
          <a:p>
            <a:pPr marL="0" indent="0" algn="just">
              <a:buClr>
                <a:srgbClr val="002060"/>
              </a:buClr>
              <a:buSzPct val="158000"/>
              <a:buNone/>
            </a:pPr>
            <a:endParaRPr lang="tr-TR" sz="4800" b="1" i="0" cap="none" dirty="0">
              <a:solidFill>
                <a:srgbClr val="FF3399"/>
              </a:solidFill>
              <a:effectLst/>
              <a:latin typeface="Comic Sans MS" panose="030F0702030302020204" pitchFamily="66" charset="0"/>
            </a:endParaRPr>
          </a:p>
          <a:p>
            <a:pPr marL="0" indent="0" algn="just">
              <a:buClr>
                <a:srgbClr val="002060"/>
              </a:buClr>
              <a:buSzPct val="158000"/>
              <a:buNone/>
            </a:pPr>
            <a:r>
              <a:rPr lang="tr-TR" sz="11200" b="1" i="1" u="sng" cap="none" dirty="0">
                <a:solidFill>
                  <a:srgbClr val="002060"/>
                </a:solidFill>
                <a:effectLst/>
                <a:latin typeface="Comic Sans MS" panose="030F0702030302020204" pitchFamily="66" charset="0"/>
              </a:rPr>
              <a:t>GENELLİKLE</a:t>
            </a:r>
            <a:endParaRPr lang="tr-TR" sz="11200" b="0" i="0" dirty="0">
              <a:solidFill>
                <a:srgbClr val="002060"/>
              </a:solidFill>
              <a:effectLst/>
              <a:latin typeface="Georgia" panose="02040502050405020303" pitchFamily="18" charset="0"/>
            </a:endParaRPr>
          </a:p>
          <a:p>
            <a:pPr>
              <a:buClr>
                <a:srgbClr val="7030A0"/>
              </a:buClr>
              <a:buSzPct val="151000"/>
              <a:buFont typeface="Wingdings" panose="05000000000000000000" pitchFamily="2" charset="2"/>
              <a:buChar char="ü"/>
            </a:pPr>
            <a:r>
              <a:rPr lang="tr-TR" sz="5600" b="1" i="0" cap="none" dirty="0">
                <a:solidFill>
                  <a:srgbClr val="FF3399"/>
                </a:solidFill>
                <a:effectLst/>
                <a:latin typeface="Comic Sans MS" panose="030F0702030302020204" pitchFamily="66" charset="0"/>
              </a:rPr>
              <a:t>Otokontrolü </a:t>
            </a:r>
            <a:r>
              <a:rPr lang="tr-TR" sz="5600" b="1" i="0" cap="none" dirty="0" smtClean="0">
                <a:solidFill>
                  <a:srgbClr val="FF3399"/>
                </a:solidFill>
                <a:effectLst/>
                <a:latin typeface="Comic Sans MS" panose="030F0702030302020204" pitchFamily="66" charset="0"/>
              </a:rPr>
              <a:t>yüksek, </a:t>
            </a:r>
            <a:r>
              <a:rPr lang="tr-TR" sz="5600" b="1" i="0" cap="none" dirty="0">
                <a:solidFill>
                  <a:srgbClr val="FF3399"/>
                </a:solidFill>
                <a:effectLst/>
                <a:latin typeface="Comic Sans MS" panose="030F0702030302020204" pitchFamily="66" charset="0"/>
              </a:rPr>
              <a:t>Sorun çözmede becerikli, </a:t>
            </a:r>
          </a:p>
          <a:p>
            <a:pPr>
              <a:buClr>
                <a:srgbClr val="7030A0"/>
              </a:buClr>
              <a:buSzPct val="151000"/>
              <a:buFont typeface="Wingdings" panose="05000000000000000000" pitchFamily="2" charset="2"/>
              <a:buChar char="ü"/>
            </a:pPr>
            <a:r>
              <a:rPr lang="tr-TR" sz="5600" b="1" i="0" cap="none" dirty="0">
                <a:solidFill>
                  <a:srgbClr val="FF3399"/>
                </a:solidFill>
                <a:effectLst/>
                <a:latin typeface="Comic Sans MS" panose="030F0702030302020204" pitchFamily="66" charset="0"/>
              </a:rPr>
              <a:t>İyimser, Esnek, </a:t>
            </a:r>
          </a:p>
          <a:p>
            <a:pPr>
              <a:buClr>
                <a:srgbClr val="7030A0"/>
              </a:buClr>
              <a:buSzPct val="151000"/>
              <a:buFont typeface="Wingdings" panose="05000000000000000000" pitchFamily="2" charset="2"/>
              <a:buChar char="ü"/>
            </a:pPr>
            <a:r>
              <a:rPr lang="tr-TR" sz="5600" b="1" i="0" cap="none" dirty="0">
                <a:solidFill>
                  <a:srgbClr val="FF3399"/>
                </a:solidFill>
                <a:effectLst/>
                <a:latin typeface="Comic Sans MS" panose="030F0702030302020204" pitchFamily="66" charset="0"/>
              </a:rPr>
              <a:t>Mizah anlayışları </a:t>
            </a:r>
            <a:r>
              <a:rPr lang="tr-TR" sz="5600" b="1" i="0" cap="none" dirty="0" err="1">
                <a:solidFill>
                  <a:srgbClr val="FF3399"/>
                </a:solidFill>
                <a:effectLst/>
                <a:latin typeface="Comic Sans MS" panose="030F0702030302020204" pitchFamily="66" charset="0"/>
              </a:rPr>
              <a:t>yüksek,Kolay</a:t>
            </a:r>
            <a:r>
              <a:rPr lang="tr-TR" sz="5600" b="1" i="0" cap="none" dirty="0">
                <a:solidFill>
                  <a:srgbClr val="FF3399"/>
                </a:solidFill>
                <a:effectLst/>
                <a:latin typeface="Comic Sans MS" panose="030F0702030302020204" pitchFamily="66" charset="0"/>
              </a:rPr>
              <a:t> iletişim kurabilen, </a:t>
            </a:r>
          </a:p>
          <a:p>
            <a:pPr>
              <a:buClr>
                <a:srgbClr val="7030A0"/>
              </a:buClr>
              <a:buSzPct val="151000"/>
              <a:buFont typeface="Wingdings" panose="05000000000000000000" pitchFamily="2" charset="2"/>
              <a:buChar char="ü"/>
            </a:pPr>
            <a:r>
              <a:rPr lang="tr-TR" sz="5600" b="1" cap="none" dirty="0">
                <a:solidFill>
                  <a:srgbClr val="FF3399"/>
                </a:solidFill>
                <a:latin typeface="Comic Sans MS" panose="030F0702030302020204" pitchFamily="66" charset="0"/>
              </a:rPr>
              <a:t>Genellikle mutlu olma yollarını </a:t>
            </a:r>
            <a:r>
              <a:rPr lang="tr-TR" sz="5600" b="1" cap="none" dirty="0" smtClean="0">
                <a:solidFill>
                  <a:srgbClr val="FF3399"/>
                </a:solidFill>
                <a:latin typeface="Comic Sans MS" panose="030F0702030302020204" pitchFamily="66" charset="0"/>
              </a:rPr>
              <a:t>bilen; </a:t>
            </a:r>
            <a:r>
              <a:rPr lang="tr-TR" sz="5600" b="1" cap="none" dirty="0">
                <a:solidFill>
                  <a:srgbClr val="FF3399"/>
                </a:solidFill>
                <a:latin typeface="Comic Sans MS" panose="030F0702030302020204" pitchFamily="66" charset="0"/>
              </a:rPr>
              <a:t>uygulayan</a:t>
            </a:r>
            <a:r>
              <a:rPr lang="tr-TR" sz="5600" b="1" cap="none" dirty="0" smtClean="0">
                <a:solidFill>
                  <a:srgbClr val="FF3399"/>
                </a:solidFill>
                <a:latin typeface="Comic Sans MS" panose="030F0702030302020204" pitchFamily="66" charset="0"/>
              </a:rPr>
              <a:t>,</a:t>
            </a:r>
            <a:endParaRPr lang="tr-TR" sz="5600" b="1" i="0" cap="none" dirty="0">
              <a:solidFill>
                <a:srgbClr val="FF3399"/>
              </a:solidFill>
              <a:effectLst/>
              <a:latin typeface="Comic Sans MS" panose="030F0702030302020204" pitchFamily="66" charset="0"/>
            </a:endParaRPr>
          </a:p>
          <a:p>
            <a:pPr>
              <a:buClr>
                <a:srgbClr val="7030A0"/>
              </a:buClr>
              <a:buSzPct val="151000"/>
              <a:buFont typeface="Wingdings" panose="05000000000000000000" pitchFamily="2" charset="2"/>
              <a:buChar char="ü"/>
            </a:pPr>
            <a:r>
              <a:rPr lang="tr-TR" sz="5600" b="1" i="0" cap="none" dirty="0">
                <a:solidFill>
                  <a:srgbClr val="FF3399"/>
                </a:solidFill>
                <a:effectLst/>
                <a:latin typeface="Comic Sans MS" panose="030F0702030302020204" pitchFamily="66" charset="0"/>
              </a:rPr>
              <a:t>Sosyal destek düzeyleri yüksek, </a:t>
            </a:r>
          </a:p>
          <a:p>
            <a:pPr>
              <a:buClr>
                <a:srgbClr val="7030A0"/>
              </a:buClr>
              <a:buSzPct val="151000"/>
              <a:buFont typeface="Wingdings" panose="05000000000000000000" pitchFamily="2" charset="2"/>
              <a:buChar char="ü"/>
            </a:pPr>
            <a:r>
              <a:rPr lang="tr-TR" sz="5600" b="1" cap="none" dirty="0">
                <a:solidFill>
                  <a:srgbClr val="FF3399"/>
                </a:solidFill>
                <a:latin typeface="Comic Sans MS" panose="030F0702030302020204" pitchFamily="66" charset="0"/>
              </a:rPr>
              <a:t>Genellikle </a:t>
            </a:r>
            <a:r>
              <a:rPr lang="tr-TR" sz="5600" b="1" cap="none" dirty="0" err="1">
                <a:solidFill>
                  <a:srgbClr val="FF3399"/>
                </a:solidFill>
                <a:latin typeface="Comic Sans MS" panose="030F0702030302020204" pitchFamily="66" charset="0"/>
              </a:rPr>
              <a:t>s</a:t>
            </a:r>
            <a:r>
              <a:rPr lang="tr-TR" sz="5600" b="1" i="0" cap="none" dirty="0" err="1">
                <a:solidFill>
                  <a:srgbClr val="FF3399"/>
                </a:solidFill>
                <a:effectLst/>
                <a:latin typeface="Comic Sans MS" panose="030F0702030302020204" pitchFamily="66" charset="0"/>
              </a:rPr>
              <a:t>osyo</a:t>
            </a:r>
            <a:r>
              <a:rPr lang="tr-TR" sz="5600" b="1" i="0" cap="none" dirty="0">
                <a:solidFill>
                  <a:srgbClr val="FF3399"/>
                </a:solidFill>
                <a:effectLst/>
                <a:latin typeface="Comic Sans MS" panose="030F0702030302020204" pitchFamily="66" charset="0"/>
              </a:rPr>
              <a:t>-ekonomik açıdan daha iyi durumd</a:t>
            </a:r>
            <a:r>
              <a:rPr lang="tr-TR" sz="5600" b="1" cap="none" dirty="0">
                <a:solidFill>
                  <a:srgbClr val="FF3399"/>
                </a:solidFill>
                <a:latin typeface="Comic Sans MS" panose="030F0702030302020204" pitchFamily="66" charset="0"/>
              </a:rPr>
              <a:t>a olan bireylerdir. </a:t>
            </a:r>
            <a:endParaRPr lang="tr-TR" sz="5600" b="1" dirty="0">
              <a:solidFill>
                <a:srgbClr val="FF3399"/>
              </a:solidFill>
              <a:latin typeface="Comic Sans MS" panose="030F0702030302020204" pitchFamily="66" charset="0"/>
            </a:endParaRPr>
          </a:p>
        </p:txBody>
      </p:sp>
      <p:pic>
        <p:nvPicPr>
          <p:cNvPr id="8194" name="Picture 2" descr="Mutluluk Fetişizmi - Tuğçe Isıyel - biamag">
            <a:extLst>
              <a:ext uri="{FF2B5EF4-FFF2-40B4-BE49-F238E27FC236}">
                <a16:creationId xmlns:a16="http://schemas.microsoft.com/office/drawing/2014/main" xmlns="" id="{FA3F995E-A387-4162-A925-A671516C60D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13404" y="1909756"/>
            <a:ext cx="3815373" cy="24687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01347258"/>
      </p:ext>
    </p:extLst>
  </p:cSld>
  <p:clrMapOvr>
    <a:masterClrMapping/>
  </p:clrMapOvr>
  <mc:AlternateContent xmlns:mc="http://schemas.openxmlformats.org/markup-compatibility/2006">
    <mc:Choice xmlns:p14="http://schemas.microsoft.com/office/powerpoint/2010/main" xmlns="" Requires="p14">
      <p:transition p14:dur="250" advClick="0" advTm="10000"/>
    </mc:Choice>
    <mc:Fallback>
      <p:transition advClick="0" advTm="10000"/>
    </mc:Fallback>
  </mc:AlternateContent>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Damla</Template>
  <TotalTime>487</TotalTime>
  <Words>1423</Words>
  <Application>Microsoft Office PowerPoint</Application>
  <PresentationFormat>Özel</PresentationFormat>
  <Paragraphs>142</Paragraphs>
  <Slides>40</Slides>
  <Notes>1</Notes>
  <HiddenSlides>0</HiddenSlides>
  <MMClips>1</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Damla</vt:lpstr>
      <vt:lpstr>PANDEMİ GÜNLERİNDE  PSİKOLOJİK SAĞLAMLIK (RUHSAL DAYANIKLILIK)</vt:lpstr>
      <vt:lpstr>Slayt 2</vt:lpstr>
      <vt:lpstr>  sizi çok iyi anlıyorum</vt:lpstr>
      <vt:lpstr>  sizi çok iyi anlıyorum</vt:lpstr>
      <vt:lpstr>Slayt 5</vt:lpstr>
      <vt:lpstr>Slayt 6</vt:lpstr>
      <vt:lpstr>PSİKOLOJİK SAĞLAMLIK</vt:lpstr>
      <vt:lpstr>psikolojik sağlamlık düzeyi</vt:lpstr>
      <vt:lpstr>psikolojik sağlamlık düzeyi yüksek bireyler</vt:lpstr>
      <vt:lpstr>Slayt 10</vt:lpstr>
      <vt:lpstr>Psikolojik sağlamlık ve mutluluk</vt:lpstr>
      <vt:lpstr>Mutluluk nasıl bir şey?</vt:lpstr>
      <vt:lpstr>Slayt 13</vt:lpstr>
      <vt:lpstr>mutluluk=d+o+s+e</vt:lpstr>
      <vt:lpstr>Mutluluk hormonlarını nasıl kontrol edeceğiz?</vt:lpstr>
      <vt:lpstr>Mutluluk hormonlarını nasıl kontrol edeceğiz?</vt:lpstr>
      <vt:lpstr>Bu güne ve geleceğe dair pozitif cümleler yazmak alışkanlık haline getirildiğinde mutluluk verici</vt:lpstr>
      <vt:lpstr>Bu güne ve geleceğe dair pozitif cümleler yazmak alışkanlık haline getirildiğinde mutluluk verici</vt:lpstr>
      <vt:lpstr>Güçlü ve mutlu kalmak için</vt:lpstr>
      <vt:lpstr>Güçlü kalmak için</vt:lpstr>
      <vt:lpstr>Güçlü kalmak için</vt:lpstr>
      <vt:lpstr>Güçlü kalmak için</vt:lpstr>
      <vt:lpstr>Güçlü kalmak için</vt:lpstr>
      <vt:lpstr>Güçlü kalmak için</vt:lpstr>
      <vt:lpstr>Güçlü kalmak için</vt:lpstr>
      <vt:lpstr>Güçlü kalmak için</vt:lpstr>
      <vt:lpstr>Güçlü kalmak için</vt:lpstr>
      <vt:lpstr>Güçlü kalmak için</vt:lpstr>
      <vt:lpstr>Güçlü kalmak için</vt:lpstr>
      <vt:lpstr>Güçlü kalmak için</vt:lpstr>
      <vt:lpstr>Güçlü kalmak için</vt:lpstr>
      <vt:lpstr>Pozitif Psikoloji Etkinlikleri </vt:lpstr>
      <vt:lpstr>Pozitif Psikoloji Etkinlikleri </vt:lpstr>
      <vt:lpstr>Pozitif Psikoloji Etkinlikleri </vt:lpstr>
      <vt:lpstr>Pozitif Psikoloji Etkinlikleri </vt:lpstr>
      <vt:lpstr>Pozitif Psikoloji Etkinlikleri </vt:lpstr>
      <vt:lpstr>Slayt 37</vt:lpstr>
      <vt:lpstr>Mutluluk hayatı ustaca yaşama sanatıdır</vt:lpstr>
      <vt:lpstr>Aşağıdaki linkte psikolojik sağlamlıkla ilgili güzel bir çalışma var.  Goole arama motoruna yazıp kendinizi değerlendirebilirsiniz.</vt:lpstr>
      <vt:lpstr>Slayt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ÇOCUKLARA COVİD-19’U NASIL  ANLATALIM?</dc:title>
  <dc:creator>musamusa</dc:creator>
  <cp:lastModifiedBy>Casper</cp:lastModifiedBy>
  <cp:revision>69</cp:revision>
  <dcterms:created xsi:type="dcterms:W3CDTF">2020-09-21T06:06:24Z</dcterms:created>
  <dcterms:modified xsi:type="dcterms:W3CDTF">2020-12-10T19:57:46Z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2020-09-21T00:00:00Z</vt:filetime>
  </property>
  <property fmtid="{D5CDD505-2E9C-101B-9397-08002B2CF9AE}" pid="3" name="Creator">
    <vt:lpwstr>Microsoft® Word 2010</vt:lpwstr>
  </property>
  <property fmtid="{D5CDD505-2E9C-101B-9397-08002B2CF9AE}" pid="4" name="LastSaved">
    <vt:filetime>2020-09-21T00:00:00Z</vt:filetime>
  </property>
</Properties>
</file>